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6" r:id="rId5"/>
    <p:sldId id="271" r:id="rId6"/>
    <p:sldId id="285" r:id="rId7"/>
    <p:sldId id="274" r:id="rId8"/>
    <p:sldId id="286" r:id="rId9"/>
    <p:sldId id="288" r:id="rId10"/>
    <p:sldId id="287" r:id="rId11"/>
    <p:sldId id="273" r:id="rId12"/>
    <p:sldId id="275" r:id="rId13"/>
    <p:sldId id="284" r:id="rId14"/>
    <p:sldId id="276" r:id="rId15"/>
    <p:sldId id="283" r:id="rId16"/>
    <p:sldId id="281" r:id="rId17"/>
    <p:sldId id="277" r:id="rId18"/>
    <p:sldId id="293" r:id="rId19"/>
    <p:sldId id="304" r:id="rId20"/>
    <p:sldId id="280" r:id="rId21"/>
    <p:sldId id="291" r:id="rId22"/>
    <p:sldId id="290" r:id="rId23"/>
    <p:sldId id="278" r:id="rId24"/>
    <p:sldId id="303" r:id="rId25"/>
    <p:sldId id="305" r:id="rId26"/>
    <p:sldId id="279" r:id="rId27"/>
    <p:sldId id="272" r:id="rId28"/>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698D4D-B2A4-357B-3BD4-437563127A64}" name="Paulina Gual Rojas | Blonk Sustainability" initials="PGR|BS" userId="S::paulina@blonkconsultants.nl::8579536f-4929-4d91-99ce-90cbd0609e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939"/>
    <a:srgbClr val="274EB2"/>
    <a:srgbClr val="9FC8D8"/>
    <a:srgbClr val="E7EEEE"/>
    <a:srgbClr val="998ECE"/>
    <a:srgbClr val="0F5858"/>
    <a:srgbClr val="8372EB"/>
    <a:srgbClr val="51B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381" autoAdjust="0"/>
  </p:normalViewPr>
  <p:slideViewPr>
    <p:cSldViewPr snapToGrid="0" snapToObjects="1">
      <p:cViewPr varScale="1">
        <p:scale>
          <a:sx n="44" d="100"/>
          <a:sy n="44" d="100"/>
        </p:scale>
        <p:origin x="127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27FA6-6209-4D4E-927C-B5E8D7E1E20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nl-NL"/>
        </a:p>
      </dgm:t>
    </dgm:pt>
    <dgm:pt modelId="{2888A48C-D6CB-4BC3-B14C-CA1F9ED56B9A}">
      <dgm:prSet phldrT="[Text]">
        <dgm:style>
          <a:lnRef idx="0">
            <a:schemeClr val="dk1"/>
          </a:lnRef>
          <a:fillRef idx="3">
            <a:schemeClr val="dk1"/>
          </a:fillRef>
          <a:effectRef idx="3">
            <a:schemeClr val="dk1"/>
          </a:effectRef>
          <a:fontRef idx="minor">
            <a:schemeClr val="lt1"/>
          </a:fontRef>
        </dgm:style>
      </dgm:prSet>
      <dgm:spPr/>
      <dgm:t>
        <a:bodyPr/>
        <a:lstStyle/>
        <a:p>
          <a:r>
            <a:rPr lang="nl-NL" dirty="0"/>
            <a:t>GRSB CFP Guideline</a:t>
          </a:r>
        </a:p>
      </dgm:t>
    </dgm:pt>
    <dgm:pt modelId="{C34E62BE-95E2-4DA2-A3BF-001339FEFC55}" type="parTrans" cxnId="{6DFABD34-825B-4155-BC96-8C7DE6A38CCA}">
      <dgm:prSet/>
      <dgm:spPr/>
      <dgm:t>
        <a:bodyPr/>
        <a:lstStyle/>
        <a:p>
          <a:endParaRPr lang="nl-NL"/>
        </a:p>
      </dgm:t>
    </dgm:pt>
    <dgm:pt modelId="{87807088-3E5B-4E22-8ABB-BA052F11C0C2}" type="sibTrans" cxnId="{6DFABD34-825B-4155-BC96-8C7DE6A38CCA}">
      <dgm:prSet/>
      <dgm:spPr/>
      <dgm:t>
        <a:bodyPr/>
        <a:lstStyle/>
        <a:p>
          <a:endParaRPr lang="nl-NL"/>
        </a:p>
      </dgm:t>
    </dgm:pt>
    <dgm:pt modelId="{9D014E7F-ED9C-402C-A80F-C6E6666BE244}">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nl-NL" sz="1400" dirty="0"/>
            <a:t>ISO </a:t>
          </a:r>
          <a:r>
            <a:rPr lang="nl-NL" sz="1200" dirty="0"/>
            <a:t>14040/44/67</a:t>
          </a:r>
          <a:endParaRPr lang="nl-NL" sz="1400" dirty="0"/>
        </a:p>
      </dgm:t>
    </dgm:pt>
    <dgm:pt modelId="{8A0891D8-42EE-488B-B326-FD6DA0CD744B}" type="parTrans" cxnId="{CBCB650D-B678-45BD-B08E-F3A992CCB0FD}">
      <dgm:prSet/>
      <dgm:spPr/>
      <dgm:t>
        <a:bodyPr/>
        <a:lstStyle/>
        <a:p>
          <a:endParaRPr lang="nl-NL"/>
        </a:p>
      </dgm:t>
    </dgm:pt>
    <dgm:pt modelId="{E8459C55-E4BE-4A4F-8472-451843E7AA8F}" type="sibTrans" cxnId="{CBCB650D-B678-45BD-B08E-F3A992CCB0FD}">
      <dgm:prSet/>
      <dgm:spPr/>
      <dgm:t>
        <a:bodyPr/>
        <a:lstStyle/>
        <a:p>
          <a:endParaRPr lang="nl-NL"/>
        </a:p>
      </dgm:t>
    </dgm:pt>
    <dgm:pt modelId="{DA1F0988-A591-478B-BCD0-F19ED2EAE9B9}">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nl-NL" sz="1400" dirty="0"/>
            <a:t>GHG protocol- Product</a:t>
          </a:r>
        </a:p>
      </dgm:t>
    </dgm:pt>
    <dgm:pt modelId="{33EB2B87-E0BB-414B-BF89-ACD3BF75BA4F}" type="parTrans" cxnId="{ED89917B-5169-4F23-8E4A-498CD5EC6817}">
      <dgm:prSet/>
      <dgm:spPr/>
      <dgm:t>
        <a:bodyPr/>
        <a:lstStyle/>
        <a:p>
          <a:endParaRPr lang="nl-NL"/>
        </a:p>
      </dgm:t>
    </dgm:pt>
    <dgm:pt modelId="{90810FA7-8210-4F3A-9785-016B6A47A88F}" type="sibTrans" cxnId="{ED89917B-5169-4F23-8E4A-498CD5EC6817}">
      <dgm:prSet/>
      <dgm:spPr/>
      <dgm:t>
        <a:bodyPr/>
        <a:lstStyle/>
        <a:p>
          <a:endParaRPr lang="nl-NL"/>
        </a:p>
      </dgm:t>
    </dgm:pt>
    <dgm:pt modelId="{FBE462C4-872E-4493-8C2E-AF2FA5CDAB11}">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nl-NL" sz="1400" dirty="0"/>
            <a:t>PEFCR</a:t>
          </a:r>
        </a:p>
      </dgm:t>
    </dgm:pt>
    <dgm:pt modelId="{F29D04F6-7BFB-426B-A330-7CB74B88B2A3}" type="parTrans" cxnId="{2BD60B77-07A5-4A85-BF3F-EDC080995702}">
      <dgm:prSet/>
      <dgm:spPr/>
      <dgm:t>
        <a:bodyPr/>
        <a:lstStyle/>
        <a:p>
          <a:endParaRPr lang="nl-NL"/>
        </a:p>
      </dgm:t>
    </dgm:pt>
    <dgm:pt modelId="{02B14141-1DBD-42E7-8EAA-FF582DD0CD5F}" type="sibTrans" cxnId="{2BD60B77-07A5-4A85-BF3F-EDC080995702}">
      <dgm:prSet/>
      <dgm:spPr/>
      <dgm:t>
        <a:bodyPr/>
        <a:lstStyle/>
        <a:p>
          <a:endParaRPr lang="nl-NL"/>
        </a:p>
      </dgm:t>
    </dgm:pt>
    <dgm:pt modelId="{29E84FF8-A04E-48EB-B42B-140988CAFBE3}">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nl-NL" sz="1400" dirty="0"/>
            <a:t>PAS 2050 &amp; PAS2050-1</a:t>
          </a:r>
        </a:p>
      </dgm:t>
    </dgm:pt>
    <dgm:pt modelId="{ECB367DB-2666-4A39-B359-67F606EF94AB}" type="parTrans" cxnId="{F8B828F2-918E-4DFC-8A30-724CBB2CC1CF}">
      <dgm:prSet/>
      <dgm:spPr/>
      <dgm:t>
        <a:bodyPr/>
        <a:lstStyle/>
        <a:p>
          <a:endParaRPr lang="nl-NL"/>
        </a:p>
      </dgm:t>
    </dgm:pt>
    <dgm:pt modelId="{1B5DCB3E-C8BD-4926-B5DA-01186A0B3BB6}" type="sibTrans" cxnId="{F8B828F2-918E-4DFC-8A30-724CBB2CC1CF}">
      <dgm:prSet/>
      <dgm:spPr/>
      <dgm:t>
        <a:bodyPr/>
        <a:lstStyle/>
        <a:p>
          <a:endParaRPr lang="nl-NL"/>
        </a:p>
      </dgm:t>
    </dgm:pt>
    <dgm:pt modelId="{4977C564-1D6A-4619-9240-DC38B29A1EDA}">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nl-NL" sz="1400" dirty="0"/>
            <a:t>FAO LEAP</a:t>
          </a:r>
        </a:p>
      </dgm:t>
    </dgm:pt>
    <dgm:pt modelId="{D539D90C-6C14-42EE-9B93-EB852A805B2B}" type="parTrans" cxnId="{CC4179E1-A4D1-4176-9D4F-448D298D67B4}">
      <dgm:prSet/>
      <dgm:spPr/>
      <dgm:t>
        <a:bodyPr/>
        <a:lstStyle/>
        <a:p>
          <a:endParaRPr lang="nl-NL"/>
        </a:p>
      </dgm:t>
    </dgm:pt>
    <dgm:pt modelId="{36767C4C-8DBF-4248-92F1-1F5E9652A4B9}" type="sibTrans" cxnId="{CC4179E1-A4D1-4176-9D4F-448D298D67B4}">
      <dgm:prSet/>
      <dgm:spPr/>
      <dgm:t>
        <a:bodyPr/>
        <a:lstStyle/>
        <a:p>
          <a:endParaRPr lang="nl-NL"/>
        </a:p>
      </dgm:t>
    </dgm:pt>
    <dgm:pt modelId="{B302F7AF-A1D2-4FEC-AFBF-D36E9FD9B655}">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nl-NL" sz="1400" dirty="0"/>
            <a:t>IDF- CF approach</a:t>
          </a:r>
        </a:p>
      </dgm:t>
    </dgm:pt>
    <dgm:pt modelId="{D48D7845-6839-4275-A237-1A404E222877}" type="parTrans" cxnId="{E1C45339-1B66-4C71-8C5B-122110525984}">
      <dgm:prSet/>
      <dgm:spPr/>
      <dgm:t>
        <a:bodyPr/>
        <a:lstStyle/>
        <a:p>
          <a:endParaRPr lang="nl-NL"/>
        </a:p>
      </dgm:t>
    </dgm:pt>
    <dgm:pt modelId="{C553013A-65C7-4BC3-8D22-DCDABEEF614E}" type="sibTrans" cxnId="{E1C45339-1B66-4C71-8C5B-122110525984}">
      <dgm:prSet/>
      <dgm:spPr/>
      <dgm:t>
        <a:bodyPr/>
        <a:lstStyle/>
        <a:p>
          <a:endParaRPr lang="nl-NL"/>
        </a:p>
      </dgm:t>
    </dgm:pt>
    <dgm:pt modelId="{A19F5CB3-11D2-4F1E-B879-1C0B8A9A560A}">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nl-NL" sz="1400" dirty="0"/>
            <a:t>IPCC</a:t>
          </a:r>
        </a:p>
      </dgm:t>
    </dgm:pt>
    <dgm:pt modelId="{EAD732D1-DADE-47B7-9273-939723A0F17D}" type="parTrans" cxnId="{C7BA6207-123B-4703-BC28-418AB6971188}">
      <dgm:prSet/>
      <dgm:spPr/>
      <dgm:t>
        <a:bodyPr/>
        <a:lstStyle/>
        <a:p>
          <a:endParaRPr lang="nl-NL"/>
        </a:p>
      </dgm:t>
    </dgm:pt>
    <dgm:pt modelId="{B133E7F1-5BA7-42C7-858D-642FC3144745}" type="sibTrans" cxnId="{C7BA6207-123B-4703-BC28-418AB6971188}">
      <dgm:prSet/>
      <dgm:spPr/>
      <dgm:t>
        <a:bodyPr/>
        <a:lstStyle/>
        <a:p>
          <a:endParaRPr lang="nl-NL"/>
        </a:p>
      </dgm:t>
    </dgm:pt>
    <dgm:pt modelId="{1E2B9D8C-A4AF-4B99-A28C-9D0100288C4E}" type="pres">
      <dgm:prSet presAssocID="{74C27FA6-6209-4D4E-927C-B5E8D7E1E20B}" presName="cycle" presStyleCnt="0">
        <dgm:presLayoutVars>
          <dgm:chMax val="1"/>
          <dgm:dir/>
          <dgm:animLvl val="ctr"/>
          <dgm:resizeHandles val="exact"/>
        </dgm:presLayoutVars>
      </dgm:prSet>
      <dgm:spPr/>
    </dgm:pt>
    <dgm:pt modelId="{08CB3282-A825-4C7F-B304-96BCCE89CAF9}" type="pres">
      <dgm:prSet presAssocID="{2888A48C-D6CB-4BC3-B14C-CA1F9ED56B9A}" presName="centerShape" presStyleLbl="node0" presStyleIdx="0" presStyleCnt="1"/>
      <dgm:spPr/>
    </dgm:pt>
    <dgm:pt modelId="{5418AF04-AB21-417D-B151-F77466548BEC}" type="pres">
      <dgm:prSet presAssocID="{8A0891D8-42EE-488B-B326-FD6DA0CD744B}" presName="Name9" presStyleLbl="parChTrans1D2" presStyleIdx="0" presStyleCnt="7"/>
      <dgm:spPr/>
    </dgm:pt>
    <dgm:pt modelId="{F56F8B3D-E2C7-4B10-A69D-E8642799E5CE}" type="pres">
      <dgm:prSet presAssocID="{8A0891D8-42EE-488B-B326-FD6DA0CD744B}" presName="connTx" presStyleLbl="parChTrans1D2" presStyleIdx="0" presStyleCnt="7"/>
      <dgm:spPr/>
    </dgm:pt>
    <dgm:pt modelId="{AC32C66D-69ED-4133-A718-E51C5F9D07C6}" type="pres">
      <dgm:prSet presAssocID="{9D014E7F-ED9C-402C-A80F-C6E6666BE244}" presName="node" presStyleLbl="node1" presStyleIdx="0" presStyleCnt="7" custRadScaleRad="108746" custRadScaleInc="35586">
        <dgm:presLayoutVars>
          <dgm:bulletEnabled val="1"/>
        </dgm:presLayoutVars>
      </dgm:prSet>
      <dgm:spPr/>
    </dgm:pt>
    <dgm:pt modelId="{04A6DA07-CF33-4D35-AB04-A0FD801C1996}" type="pres">
      <dgm:prSet presAssocID="{ECB367DB-2666-4A39-B359-67F606EF94AB}" presName="Name9" presStyleLbl="parChTrans1D2" presStyleIdx="1" presStyleCnt="7"/>
      <dgm:spPr/>
    </dgm:pt>
    <dgm:pt modelId="{43A8007E-968F-4553-81AD-ACF959A23EE1}" type="pres">
      <dgm:prSet presAssocID="{ECB367DB-2666-4A39-B359-67F606EF94AB}" presName="connTx" presStyleLbl="parChTrans1D2" presStyleIdx="1" presStyleCnt="7"/>
      <dgm:spPr/>
    </dgm:pt>
    <dgm:pt modelId="{FE244AEF-1F4A-48F4-A3A3-7B46C957236E}" type="pres">
      <dgm:prSet presAssocID="{29E84FF8-A04E-48EB-B42B-140988CAFBE3}" presName="node" presStyleLbl="node1" presStyleIdx="1" presStyleCnt="7" custRadScaleRad="132125" custRadScaleInc="5737">
        <dgm:presLayoutVars>
          <dgm:bulletEnabled val="1"/>
        </dgm:presLayoutVars>
      </dgm:prSet>
      <dgm:spPr/>
    </dgm:pt>
    <dgm:pt modelId="{54F3E831-AD10-4274-9736-D90F9E80C556}" type="pres">
      <dgm:prSet presAssocID="{33EB2B87-E0BB-414B-BF89-ACD3BF75BA4F}" presName="Name9" presStyleLbl="parChTrans1D2" presStyleIdx="2" presStyleCnt="7"/>
      <dgm:spPr/>
    </dgm:pt>
    <dgm:pt modelId="{25AF3CBB-2596-4619-94B8-682E29AD4899}" type="pres">
      <dgm:prSet presAssocID="{33EB2B87-E0BB-414B-BF89-ACD3BF75BA4F}" presName="connTx" presStyleLbl="parChTrans1D2" presStyleIdx="2" presStyleCnt="7"/>
      <dgm:spPr/>
    </dgm:pt>
    <dgm:pt modelId="{DAFD910E-6505-48AE-A5E4-E337C2391A70}" type="pres">
      <dgm:prSet presAssocID="{DA1F0988-A591-478B-BCD0-F19ED2EAE9B9}" presName="node" presStyleLbl="node1" presStyleIdx="2" presStyleCnt="7" custRadScaleRad="139032" custRadScaleInc="-64936">
        <dgm:presLayoutVars>
          <dgm:bulletEnabled val="1"/>
        </dgm:presLayoutVars>
      </dgm:prSet>
      <dgm:spPr/>
    </dgm:pt>
    <dgm:pt modelId="{719E4653-37CD-4CFE-BE09-784472B455C9}" type="pres">
      <dgm:prSet presAssocID="{D539D90C-6C14-42EE-9B93-EB852A805B2B}" presName="Name9" presStyleLbl="parChTrans1D2" presStyleIdx="3" presStyleCnt="7"/>
      <dgm:spPr/>
    </dgm:pt>
    <dgm:pt modelId="{339278D0-2686-4B86-A7AA-6092E8032624}" type="pres">
      <dgm:prSet presAssocID="{D539D90C-6C14-42EE-9B93-EB852A805B2B}" presName="connTx" presStyleLbl="parChTrans1D2" presStyleIdx="3" presStyleCnt="7"/>
      <dgm:spPr/>
    </dgm:pt>
    <dgm:pt modelId="{639DC4FF-5D1A-4E0B-9793-2020CF698E0D}" type="pres">
      <dgm:prSet presAssocID="{4977C564-1D6A-4619-9240-DC38B29A1EDA}" presName="node" presStyleLbl="node1" presStyleIdx="3" presStyleCnt="7">
        <dgm:presLayoutVars>
          <dgm:bulletEnabled val="1"/>
        </dgm:presLayoutVars>
      </dgm:prSet>
      <dgm:spPr/>
    </dgm:pt>
    <dgm:pt modelId="{07472A8B-C1A6-4827-80C4-30B784FA0D3A}" type="pres">
      <dgm:prSet presAssocID="{D48D7845-6839-4275-A237-1A404E222877}" presName="Name9" presStyleLbl="parChTrans1D2" presStyleIdx="4" presStyleCnt="7"/>
      <dgm:spPr/>
    </dgm:pt>
    <dgm:pt modelId="{FC10D721-D3C0-4BE9-9AA5-448B03971D62}" type="pres">
      <dgm:prSet presAssocID="{D48D7845-6839-4275-A237-1A404E222877}" presName="connTx" presStyleLbl="parChTrans1D2" presStyleIdx="4" presStyleCnt="7"/>
      <dgm:spPr/>
    </dgm:pt>
    <dgm:pt modelId="{F308966E-BD48-4D8A-974E-95C96AB46D9A}" type="pres">
      <dgm:prSet presAssocID="{B302F7AF-A1D2-4FEC-AFBF-D36E9FD9B655}" presName="node" presStyleLbl="node1" presStyleIdx="4" presStyleCnt="7">
        <dgm:presLayoutVars>
          <dgm:bulletEnabled val="1"/>
        </dgm:presLayoutVars>
      </dgm:prSet>
      <dgm:spPr/>
    </dgm:pt>
    <dgm:pt modelId="{B5273F7C-D2AE-40F7-91CF-7CC3EC2FDEEF}" type="pres">
      <dgm:prSet presAssocID="{F29D04F6-7BFB-426B-A330-7CB74B88B2A3}" presName="Name9" presStyleLbl="parChTrans1D2" presStyleIdx="5" presStyleCnt="7"/>
      <dgm:spPr/>
    </dgm:pt>
    <dgm:pt modelId="{B2C12716-B1BC-4EFD-8BE5-DD6BF3551047}" type="pres">
      <dgm:prSet presAssocID="{F29D04F6-7BFB-426B-A330-7CB74B88B2A3}" presName="connTx" presStyleLbl="parChTrans1D2" presStyleIdx="5" presStyleCnt="7"/>
      <dgm:spPr/>
    </dgm:pt>
    <dgm:pt modelId="{6DBFFCFF-AA49-4337-B022-5D106DFC6EA3}" type="pres">
      <dgm:prSet presAssocID="{FBE462C4-872E-4493-8C2E-AF2FA5CDAB11}" presName="node" presStyleLbl="node1" presStyleIdx="5" presStyleCnt="7" custRadScaleRad="136225" custRadScaleInc="-37806">
        <dgm:presLayoutVars>
          <dgm:bulletEnabled val="1"/>
        </dgm:presLayoutVars>
      </dgm:prSet>
      <dgm:spPr/>
    </dgm:pt>
    <dgm:pt modelId="{E758B304-4890-4CA0-9A46-6DD4AB95372B}" type="pres">
      <dgm:prSet presAssocID="{EAD732D1-DADE-47B7-9273-939723A0F17D}" presName="Name9" presStyleLbl="parChTrans1D2" presStyleIdx="6" presStyleCnt="7"/>
      <dgm:spPr/>
    </dgm:pt>
    <dgm:pt modelId="{5AB73608-E0C9-40FC-B968-EA0AA438B57F}" type="pres">
      <dgm:prSet presAssocID="{EAD732D1-DADE-47B7-9273-939723A0F17D}" presName="connTx" presStyleLbl="parChTrans1D2" presStyleIdx="6" presStyleCnt="7"/>
      <dgm:spPr/>
    </dgm:pt>
    <dgm:pt modelId="{243CA13C-FAAD-46D9-A530-48A4875D7F29}" type="pres">
      <dgm:prSet presAssocID="{A19F5CB3-11D2-4F1E-B879-1C0B8A9A560A}" presName="node" presStyleLbl="node1" presStyleIdx="6" presStyleCnt="7" custRadScaleRad="145489" custRadScaleInc="-8133">
        <dgm:presLayoutVars>
          <dgm:bulletEnabled val="1"/>
        </dgm:presLayoutVars>
      </dgm:prSet>
      <dgm:spPr/>
    </dgm:pt>
  </dgm:ptLst>
  <dgm:cxnLst>
    <dgm:cxn modelId="{35424F00-C316-4B6B-A1B1-510025A78452}" type="presOf" srcId="{D48D7845-6839-4275-A237-1A404E222877}" destId="{FC10D721-D3C0-4BE9-9AA5-448B03971D62}" srcOrd="1" destOrd="0" presId="urn:microsoft.com/office/officeart/2005/8/layout/radial1"/>
    <dgm:cxn modelId="{C7BA6207-123B-4703-BC28-418AB6971188}" srcId="{2888A48C-D6CB-4BC3-B14C-CA1F9ED56B9A}" destId="{A19F5CB3-11D2-4F1E-B879-1C0B8A9A560A}" srcOrd="6" destOrd="0" parTransId="{EAD732D1-DADE-47B7-9273-939723A0F17D}" sibTransId="{B133E7F1-5BA7-42C7-858D-642FC3144745}"/>
    <dgm:cxn modelId="{0AED460A-1825-4D0C-B4ED-8738851F803B}" type="presOf" srcId="{F29D04F6-7BFB-426B-A330-7CB74B88B2A3}" destId="{B5273F7C-D2AE-40F7-91CF-7CC3EC2FDEEF}" srcOrd="0" destOrd="0" presId="urn:microsoft.com/office/officeart/2005/8/layout/radial1"/>
    <dgm:cxn modelId="{CBCB650D-B678-45BD-B08E-F3A992CCB0FD}" srcId="{2888A48C-D6CB-4BC3-B14C-CA1F9ED56B9A}" destId="{9D014E7F-ED9C-402C-A80F-C6E6666BE244}" srcOrd="0" destOrd="0" parTransId="{8A0891D8-42EE-488B-B326-FD6DA0CD744B}" sibTransId="{E8459C55-E4BE-4A4F-8472-451843E7AA8F}"/>
    <dgm:cxn modelId="{6DFABD34-825B-4155-BC96-8C7DE6A38CCA}" srcId="{74C27FA6-6209-4D4E-927C-B5E8D7E1E20B}" destId="{2888A48C-D6CB-4BC3-B14C-CA1F9ED56B9A}" srcOrd="0" destOrd="0" parTransId="{C34E62BE-95E2-4DA2-A3BF-001339FEFC55}" sibTransId="{87807088-3E5B-4E22-8ABB-BA052F11C0C2}"/>
    <dgm:cxn modelId="{E1C45339-1B66-4C71-8C5B-122110525984}" srcId="{2888A48C-D6CB-4BC3-B14C-CA1F9ED56B9A}" destId="{B302F7AF-A1D2-4FEC-AFBF-D36E9FD9B655}" srcOrd="4" destOrd="0" parTransId="{D48D7845-6839-4275-A237-1A404E222877}" sibTransId="{C553013A-65C7-4BC3-8D22-DCDABEEF614E}"/>
    <dgm:cxn modelId="{1CC49139-D667-49CF-8444-022C02154473}" type="presOf" srcId="{EAD732D1-DADE-47B7-9273-939723A0F17D}" destId="{E758B304-4890-4CA0-9A46-6DD4AB95372B}" srcOrd="0" destOrd="0" presId="urn:microsoft.com/office/officeart/2005/8/layout/radial1"/>
    <dgm:cxn modelId="{2DCBD166-425E-41C3-94F3-0003D6C4EB0C}" type="presOf" srcId="{F29D04F6-7BFB-426B-A330-7CB74B88B2A3}" destId="{B2C12716-B1BC-4EFD-8BE5-DD6BF3551047}" srcOrd="1" destOrd="0" presId="urn:microsoft.com/office/officeart/2005/8/layout/radial1"/>
    <dgm:cxn modelId="{DD5B6A49-7CFC-47C3-B370-012F1B937604}" type="presOf" srcId="{FBE462C4-872E-4493-8C2E-AF2FA5CDAB11}" destId="{6DBFFCFF-AA49-4337-B022-5D106DFC6EA3}" srcOrd="0" destOrd="0" presId="urn:microsoft.com/office/officeart/2005/8/layout/radial1"/>
    <dgm:cxn modelId="{7CA1A349-0499-4B27-8327-4412C85C3258}" type="presOf" srcId="{29E84FF8-A04E-48EB-B42B-140988CAFBE3}" destId="{FE244AEF-1F4A-48F4-A3A3-7B46C957236E}" srcOrd="0" destOrd="0" presId="urn:microsoft.com/office/officeart/2005/8/layout/radial1"/>
    <dgm:cxn modelId="{1D3D4F6B-7A0A-4063-A17D-81AF3011B598}" type="presOf" srcId="{A19F5CB3-11D2-4F1E-B879-1C0B8A9A560A}" destId="{243CA13C-FAAD-46D9-A530-48A4875D7F29}" srcOrd="0" destOrd="0" presId="urn:microsoft.com/office/officeart/2005/8/layout/radial1"/>
    <dgm:cxn modelId="{BD28434D-0A24-46DB-BBB5-D75F9843AC17}" type="presOf" srcId="{D48D7845-6839-4275-A237-1A404E222877}" destId="{07472A8B-C1A6-4827-80C4-30B784FA0D3A}" srcOrd="0" destOrd="0" presId="urn:microsoft.com/office/officeart/2005/8/layout/radial1"/>
    <dgm:cxn modelId="{2BD60B77-07A5-4A85-BF3F-EDC080995702}" srcId="{2888A48C-D6CB-4BC3-B14C-CA1F9ED56B9A}" destId="{FBE462C4-872E-4493-8C2E-AF2FA5CDAB11}" srcOrd="5" destOrd="0" parTransId="{F29D04F6-7BFB-426B-A330-7CB74B88B2A3}" sibTransId="{02B14141-1DBD-42E7-8EAA-FF582DD0CD5F}"/>
    <dgm:cxn modelId="{ED89917B-5169-4F23-8E4A-498CD5EC6817}" srcId="{2888A48C-D6CB-4BC3-B14C-CA1F9ED56B9A}" destId="{DA1F0988-A591-478B-BCD0-F19ED2EAE9B9}" srcOrd="2" destOrd="0" parTransId="{33EB2B87-E0BB-414B-BF89-ACD3BF75BA4F}" sibTransId="{90810FA7-8210-4F3A-9785-016B6A47A88F}"/>
    <dgm:cxn modelId="{4D38247C-505F-4FFC-B280-F3C597FEE67E}" type="presOf" srcId="{2888A48C-D6CB-4BC3-B14C-CA1F9ED56B9A}" destId="{08CB3282-A825-4C7F-B304-96BCCE89CAF9}" srcOrd="0" destOrd="0" presId="urn:microsoft.com/office/officeart/2005/8/layout/radial1"/>
    <dgm:cxn modelId="{4DB31C80-790B-447D-981F-F586D615D499}" type="presOf" srcId="{ECB367DB-2666-4A39-B359-67F606EF94AB}" destId="{43A8007E-968F-4553-81AD-ACF959A23EE1}" srcOrd="1" destOrd="0" presId="urn:microsoft.com/office/officeart/2005/8/layout/radial1"/>
    <dgm:cxn modelId="{2663D78A-DD7D-48DA-8C27-BDA29E0D55AD}" type="presOf" srcId="{8A0891D8-42EE-488B-B326-FD6DA0CD744B}" destId="{F56F8B3D-E2C7-4B10-A69D-E8642799E5CE}" srcOrd="1" destOrd="0" presId="urn:microsoft.com/office/officeart/2005/8/layout/radial1"/>
    <dgm:cxn modelId="{1CAFBE9D-A80B-4960-98BB-554D0719DFA2}" type="presOf" srcId="{33EB2B87-E0BB-414B-BF89-ACD3BF75BA4F}" destId="{54F3E831-AD10-4274-9736-D90F9E80C556}" srcOrd="0" destOrd="0" presId="urn:microsoft.com/office/officeart/2005/8/layout/radial1"/>
    <dgm:cxn modelId="{7479A09F-AC3B-44E0-A3B1-B549FE9D5DA7}" type="presOf" srcId="{DA1F0988-A591-478B-BCD0-F19ED2EAE9B9}" destId="{DAFD910E-6505-48AE-A5E4-E337C2391A70}" srcOrd="0" destOrd="0" presId="urn:microsoft.com/office/officeart/2005/8/layout/radial1"/>
    <dgm:cxn modelId="{89B217A5-B766-48A8-B1B1-9C1E80B4A42C}" type="presOf" srcId="{4977C564-1D6A-4619-9240-DC38B29A1EDA}" destId="{639DC4FF-5D1A-4E0B-9793-2020CF698E0D}" srcOrd="0" destOrd="0" presId="urn:microsoft.com/office/officeart/2005/8/layout/radial1"/>
    <dgm:cxn modelId="{7761A1BC-3391-4D7A-A898-7D3D71251BC1}" type="presOf" srcId="{9D014E7F-ED9C-402C-A80F-C6E6666BE244}" destId="{AC32C66D-69ED-4133-A718-E51C5F9D07C6}" srcOrd="0" destOrd="0" presId="urn:microsoft.com/office/officeart/2005/8/layout/radial1"/>
    <dgm:cxn modelId="{113047BE-9244-4144-A973-5AF3325C8419}" type="presOf" srcId="{74C27FA6-6209-4D4E-927C-B5E8D7E1E20B}" destId="{1E2B9D8C-A4AF-4B99-A28C-9D0100288C4E}" srcOrd="0" destOrd="0" presId="urn:microsoft.com/office/officeart/2005/8/layout/radial1"/>
    <dgm:cxn modelId="{7854CAC0-D39D-432F-B146-9C87239EBAB9}" type="presOf" srcId="{ECB367DB-2666-4A39-B359-67F606EF94AB}" destId="{04A6DA07-CF33-4D35-AB04-A0FD801C1996}" srcOrd="0" destOrd="0" presId="urn:microsoft.com/office/officeart/2005/8/layout/radial1"/>
    <dgm:cxn modelId="{33BC07D5-3232-4DCD-BDDF-FDA4565AAA57}" type="presOf" srcId="{EAD732D1-DADE-47B7-9273-939723A0F17D}" destId="{5AB73608-E0C9-40FC-B968-EA0AA438B57F}" srcOrd="1" destOrd="0" presId="urn:microsoft.com/office/officeart/2005/8/layout/radial1"/>
    <dgm:cxn modelId="{B37F54D5-53A6-412F-AE77-9F91908D4CAC}" type="presOf" srcId="{D539D90C-6C14-42EE-9B93-EB852A805B2B}" destId="{719E4653-37CD-4CFE-BE09-784472B455C9}" srcOrd="0" destOrd="0" presId="urn:microsoft.com/office/officeart/2005/8/layout/radial1"/>
    <dgm:cxn modelId="{05228BDB-3094-4666-B8AE-E088CD3036FA}" type="presOf" srcId="{33EB2B87-E0BB-414B-BF89-ACD3BF75BA4F}" destId="{25AF3CBB-2596-4619-94B8-682E29AD4899}" srcOrd="1" destOrd="0" presId="urn:microsoft.com/office/officeart/2005/8/layout/radial1"/>
    <dgm:cxn modelId="{CC4179E1-A4D1-4176-9D4F-448D298D67B4}" srcId="{2888A48C-D6CB-4BC3-B14C-CA1F9ED56B9A}" destId="{4977C564-1D6A-4619-9240-DC38B29A1EDA}" srcOrd="3" destOrd="0" parTransId="{D539D90C-6C14-42EE-9B93-EB852A805B2B}" sibTransId="{36767C4C-8DBF-4248-92F1-1F5E9652A4B9}"/>
    <dgm:cxn modelId="{55DEBFEB-07C2-4899-A56E-26B43CB762B5}" type="presOf" srcId="{8A0891D8-42EE-488B-B326-FD6DA0CD744B}" destId="{5418AF04-AB21-417D-B151-F77466548BEC}" srcOrd="0" destOrd="0" presId="urn:microsoft.com/office/officeart/2005/8/layout/radial1"/>
    <dgm:cxn modelId="{3BA106ED-E432-4C56-9CF0-EFE3927ED34E}" type="presOf" srcId="{B302F7AF-A1D2-4FEC-AFBF-D36E9FD9B655}" destId="{F308966E-BD48-4D8A-974E-95C96AB46D9A}" srcOrd="0" destOrd="0" presId="urn:microsoft.com/office/officeart/2005/8/layout/radial1"/>
    <dgm:cxn modelId="{B0EEE0F1-2C51-4AF4-8011-6BA0CA7B0B1D}" type="presOf" srcId="{D539D90C-6C14-42EE-9B93-EB852A805B2B}" destId="{339278D0-2686-4B86-A7AA-6092E8032624}" srcOrd="1" destOrd="0" presId="urn:microsoft.com/office/officeart/2005/8/layout/radial1"/>
    <dgm:cxn modelId="{F8B828F2-918E-4DFC-8A30-724CBB2CC1CF}" srcId="{2888A48C-D6CB-4BC3-B14C-CA1F9ED56B9A}" destId="{29E84FF8-A04E-48EB-B42B-140988CAFBE3}" srcOrd="1" destOrd="0" parTransId="{ECB367DB-2666-4A39-B359-67F606EF94AB}" sibTransId="{1B5DCB3E-C8BD-4926-B5DA-01186A0B3BB6}"/>
    <dgm:cxn modelId="{013024A8-2ED2-4B3A-B324-B88114A6FE8D}" type="presParOf" srcId="{1E2B9D8C-A4AF-4B99-A28C-9D0100288C4E}" destId="{08CB3282-A825-4C7F-B304-96BCCE89CAF9}" srcOrd="0" destOrd="0" presId="urn:microsoft.com/office/officeart/2005/8/layout/radial1"/>
    <dgm:cxn modelId="{9DFEFCB9-33F8-4C9D-8955-FBE8A9BE3342}" type="presParOf" srcId="{1E2B9D8C-A4AF-4B99-A28C-9D0100288C4E}" destId="{5418AF04-AB21-417D-B151-F77466548BEC}" srcOrd="1" destOrd="0" presId="urn:microsoft.com/office/officeart/2005/8/layout/radial1"/>
    <dgm:cxn modelId="{2E489078-469C-4B92-82A0-2BCA74FD6360}" type="presParOf" srcId="{5418AF04-AB21-417D-B151-F77466548BEC}" destId="{F56F8B3D-E2C7-4B10-A69D-E8642799E5CE}" srcOrd="0" destOrd="0" presId="urn:microsoft.com/office/officeart/2005/8/layout/radial1"/>
    <dgm:cxn modelId="{FEB70473-4390-43F4-8AB1-4C839BAA5097}" type="presParOf" srcId="{1E2B9D8C-A4AF-4B99-A28C-9D0100288C4E}" destId="{AC32C66D-69ED-4133-A718-E51C5F9D07C6}" srcOrd="2" destOrd="0" presId="urn:microsoft.com/office/officeart/2005/8/layout/radial1"/>
    <dgm:cxn modelId="{26BFD658-3031-4B59-8001-8FB7FD50F1D2}" type="presParOf" srcId="{1E2B9D8C-A4AF-4B99-A28C-9D0100288C4E}" destId="{04A6DA07-CF33-4D35-AB04-A0FD801C1996}" srcOrd="3" destOrd="0" presId="urn:microsoft.com/office/officeart/2005/8/layout/radial1"/>
    <dgm:cxn modelId="{56400C90-A789-4E2A-B12F-0DA30F6157C6}" type="presParOf" srcId="{04A6DA07-CF33-4D35-AB04-A0FD801C1996}" destId="{43A8007E-968F-4553-81AD-ACF959A23EE1}" srcOrd="0" destOrd="0" presId="urn:microsoft.com/office/officeart/2005/8/layout/radial1"/>
    <dgm:cxn modelId="{26FD3382-7B32-463B-9B53-FBB9F596F84E}" type="presParOf" srcId="{1E2B9D8C-A4AF-4B99-A28C-9D0100288C4E}" destId="{FE244AEF-1F4A-48F4-A3A3-7B46C957236E}" srcOrd="4" destOrd="0" presId="urn:microsoft.com/office/officeart/2005/8/layout/radial1"/>
    <dgm:cxn modelId="{4484F419-A77B-4837-A0A9-77C91353231E}" type="presParOf" srcId="{1E2B9D8C-A4AF-4B99-A28C-9D0100288C4E}" destId="{54F3E831-AD10-4274-9736-D90F9E80C556}" srcOrd="5" destOrd="0" presId="urn:microsoft.com/office/officeart/2005/8/layout/radial1"/>
    <dgm:cxn modelId="{5CF40F4C-ED76-4126-A1DE-BAB65143FB87}" type="presParOf" srcId="{54F3E831-AD10-4274-9736-D90F9E80C556}" destId="{25AF3CBB-2596-4619-94B8-682E29AD4899}" srcOrd="0" destOrd="0" presId="urn:microsoft.com/office/officeart/2005/8/layout/radial1"/>
    <dgm:cxn modelId="{2A486570-99B6-4A3A-956B-A122E338C93F}" type="presParOf" srcId="{1E2B9D8C-A4AF-4B99-A28C-9D0100288C4E}" destId="{DAFD910E-6505-48AE-A5E4-E337C2391A70}" srcOrd="6" destOrd="0" presId="urn:microsoft.com/office/officeart/2005/8/layout/radial1"/>
    <dgm:cxn modelId="{693D4A6B-8EAE-403F-A641-355D2ED4C1BB}" type="presParOf" srcId="{1E2B9D8C-A4AF-4B99-A28C-9D0100288C4E}" destId="{719E4653-37CD-4CFE-BE09-784472B455C9}" srcOrd="7" destOrd="0" presId="urn:microsoft.com/office/officeart/2005/8/layout/radial1"/>
    <dgm:cxn modelId="{ECEF9D49-64D8-4F5E-B806-86F14BA6FD61}" type="presParOf" srcId="{719E4653-37CD-4CFE-BE09-784472B455C9}" destId="{339278D0-2686-4B86-A7AA-6092E8032624}" srcOrd="0" destOrd="0" presId="urn:microsoft.com/office/officeart/2005/8/layout/radial1"/>
    <dgm:cxn modelId="{53FBD6D3-E155-4845-ACCC-C71131E4B4BD}" type="presParOf" srcId="{1E2B9D8C-A4AF-4B99-A28C-9D0100288C4E}" destId="{639DC4FF-5D1A-4E0B-9793-2020CF698E0D}" srcOrd="8" destOrd="0" presId="urn:microsoft.com/office/officeart/2005/8/layout/radial1"/>
    <dgm:cxn modelId="{6496AEEB-F7F4-4CB0-A9D1-4EC9CA102AAD}" type="presParOf" srcId="{1E2B9D8C-A4AF-4B99-A28C-9D0100288C4E}" destId="{07472A8B-C1A6-4827-80C4-30B784FA0D3A}" srcOrd="9" destOrd="0" presId="urn:microsoft.com/office/officeart/2005/8/layout/radial1"/>
    <dgm:cxn modelId="{169F065A-4A3F-4C85-A3BB-60AD12F37FB9}" type="presParOf" srcId="{07472A8B-C1A6-4827-80C4-30B784FA0D3A}" destId="{FC10D721-D3C0-4BE9-9AA5-448B03971D62}" srcOrd="0" destOrd="0" presId="urn:microsoft.com/office/officeart/2005/8/layout/radial1"/>
    <dgm:cxn modelId="{8CF354DC-3136-4016-859E-740CEF837D24}" type="presParOf" srcId="{1E2B9D8C-A4AF-4B99-A28C-9D0100288C4E}" destId="{F308966E-BD48-4D8A-974E-95C96AB46D9A}" srcOrd="10" destOrd="0" presId="urn:microsoft.com/office/officeart/2005/8/layout/radial1"/>
    <dgm:cxn modelId="{8D66B131-2ACE-4B87-813C-6F5FC52596F8}" type="presParOf" srcId="{1E2B9D8C-A4AF-4B99-A28C-9D0100288C4E}" destId="{B5273F7C-D2AE-40F7-91CF-7CC3EC2FDEEF}" srcOrd="11" destOrd="0" presId="urn:microsoft.com/office/officeart/2005/8/layout/radial1"/>
    <dgm:cxn modelId="{81DFD4F9-CFC6-46B7-B69C-9C512266DF55}" type="presParOf" srcId="{B5273F7C-D2AE-40F7-91CF-7CC3EC2FDEEF}" destId="{B2C12716-B1BC-4EFD-8BE5-DD6BF3551047}" srcOrd="0" destOrd="0" presId="urn:microsoft.com/office/officeart/2005/8/layout/radial1"/>
    <dgm:cxn modelId="{1BB5901F-70E4-4B51-874F-9BB5697E4246}" type="presParOf" srcId="{1E2B9D8C-A4AF-4B99-A28C-9D0100288C4E}" destId="{6DBFFCFF-AA49-4337-B022-5D106DFC6EA3}" srcOrd="12" destOrd="0" presId="urn:microsoft.com/office/officeart/2005/8/layout/radial1"/>
    <dgm:cxn modelId="{672907CC-39F7-463E-A5BF-D2DEA4426176}" type="presParOf" srcId="{1E2B9D8C-A4AF-4B99-A28C-9D0100288C4E}" destId="{E758B304-4890-4CA0-9A46-6DD4AB95372B}" srcOrd="13" destOrd="0" presId="urn:microsoft.com/office/officeart/2005/8/layout/radial1"/>
    <dgm:cxn modelId="{A99D52C2-A618-4C20-B839-183AD8D99DF9}" type="presParOf" srcId="{E758B304-4890-4CA0-9A46-6DD4AB95372B}" destId="{5AB73608-E0C9-40FC-B968-EA0AA438B57F}" srcOrd="0" destOrd="0" presId="urn:microsoft.com/office/officeart/2005/8/layout/radial1"/>
    <dgm:cxn modelId="{608E503E-F8DA-430D-B6A8-1803AA6F6A4B}" type="presParOf" srcId="{1E2B9D8C-A4AF-4B99-A28C-9D0100288C4E}" destId="{243CA13C-FAAD-46D9-A530-48A4875D7F29}"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3282-A825-4C7F-B304-96BCCE89CAF9}">
      <dsp:nvSpPr>
        <dsp:cNvPr id="0" name=""/>
        <dsp:cNvSpPr/>
      </dsp:nvSpPr>
      <dsp:spPr>
        <a:xfrm>
          <a:off x="3361531" y="2111211"/>
          <a:ext cx="1404937" cy="1404937"/>
        </a:xfrm>
        <a:prstGeom prst="ellipse">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GRSB CFP Guideline</a:t>
          </a:r>
        </a:p>
      </dsp:txBody>
      <dsp:txXfrm>
        <a:off x="3567279" y="2316959"/>
        <a:ext cx="993441" cy="993441"/>
      </dsp:txXfrm>
    </dsp:sp>
    <dsp:sp modelId="{5418AF04-AB21-417D-B151-F77466548BEC}">
      <dsp:nvSpPr>
        <dsp:cNvPr id="0" name=""/>
        <dsp:cNvSpPr/>
      </dsp:nvSpPr>
      <dsp:spPr>
        <a:xfrm rot="16787646">
          <a:off x="3877473" y="1742517"/>
          <a:ext cx="737498" cy="31113"/>
        </a:xfrm>
        <a:custGeom>
          <a:avLst/>
          <a:gdLst/>
          <a:ahLst/>
          <a:cxnLst/>
          <a:rect l="0" t="0" r="0" b="0"/>
          <a:pathLst>
            <a:path>
              <a:moveTo>
                <a:pt x="0" y="15556"/>
              </a:moveTo>
              <a:lnTo>
                <a:pt x="737498"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27785" y="1739636"/>
        <a:ext cx="36874" cy="36874"/>
      </dsp:txXfrm>
    </dsp:sp>
    <dsp:sp modelId="{AC32C66D-69ED-4133-A718-E51C5F9D07C6}">
      <dsp:nvSpPr>
        <dsp:cNvPr id="0" name=""/>
        <dsp:cNvSpPr/>
      </dsp:nvSpPr>
      <dsp:spPr>
        <a:xfrm>
          <a:off x="3725976" y="0"/>
          <a:ext cx="1404937" cy="1404937"/>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ISO </a:t>
          </a:r>
          <a:r>
            <a:rPr lang="nl-NL" sz="1200" kern="1200" dirty="0"/>
            <a:t>14040/44/67</a:t>
          </a:r>
          <a:endParaRPr lang="nl-NL" sz="1400" kern="1200" dirty="0"/>
        </a:p>
      </dsp:txBody>
      <dsp:txXfrm>
        <a:off x="3931724" y="205748"/>
        <a:ext cx="993441" cy="993441"/>
      </dsp:txXfrm>
    </dsp:sp>
    <dsp:sp modelId="{04A6DA07-CF33-4D35-AB04-A0FD801C1996}">
      <dsp:nvSpPr>
        <dsp:cNvPr id="0" name=""/>
        <dsp:cNvSpPr/>
      </dsp:nvSpPr>
      <dsp:spPr>
        <a:xfrm rot="19374228">
          <a:off x="4484727" y="1958430"/>
          <a:ext cx="1379395" cy="31113"/>
        </a:xfrm>
        <a:custGeom>
          <a:avLst/>
          <a:gdLst/>
          <a:ahLst/>
          <a:cxnLst/>
          <a:rect l="0" t="0" r="0" b="0"/>
          <a:pathLst>
            <a:path>
              <a:moveTo>
                <a:pt x="0" y="15556"/>
              </a:moveTo>
              <a:lnTo>
                <a:pt x="1379395"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139940" y="1939502"/>
        <a:ext cx="68969" cy="68969"/>
      </dsp:txXfrm>
    </dsp:sp>
    <dsp:sp modelId="{FE244AEF-1F4A-48F4-A3A3-7B46C957236E}">
      <dsp:nvSpPr>
        <dsp:cNvPr id="0" name=""/>
        <dsp:cNvSpPr/>
      </dsp:nvSpPr>
      <dsp:spPr>
        <a:xfrm>
          <a:off x="5582382" y="431826"/>
          <a:ext cx="1404937" cy="1404937"/>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PAS 2050 &amp; PAS2050-1</a:t>
          </a:r>
        </a:p>
      </dsp:txBody>
      <dsp:txXfrm>
        <a:off x="5788130" y="637574"/>
        <a:ext cx="993441" cy="993441"/>
      </dsp:txXfrm>
    </dsp:sp>
    <dsp:sp modelId="{54F3E831-AD10-4274-9736-D90F9E80C556}">
      <dsp:nvSpPr>
        <dsp:cNvPr id="0" name=""/>
        <dsp:cNvSpPr/>
      </dsp:nvSpPr>
      <dsp:spPr>
        <a:xfrm rot="21369559">
          <a:off x="4763178" y="2699997"/>
          <a:ext cx="1524950" cy="31113"/>
        </a:xfrm>
        <a:custGeom>
          <a:avLst/>
          <a:gdLst/>
          <a:ahLst/>
          <a:cxnLst/>
          <a:rect l="0" t="0" r="0" b="0"/>
          <a:pathLst>
            <a:path>
              <a:moveTo>
                <a:pt x="0" y="15556"/>
              </a:moveTo>
              <a:lnTo>
                <a:pt x="1524950"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a:off x="5487530" y="2677430"/>
        <a:ext cx="76247" cy="76247"/>
      </dsp:txXfrm>
    </dsp:sp>
    <dsp:sp modelId="{DAFD910E-6505-48AE-A5E4-E337C2391A70}">
      <dsp:nvSpPr>
        <dsp:cNvPr id="0" name=""/>
        <dsp:cNvSpPr/>
      </dsp:nvSpPr>
      <dsp:spPr>
        <a:xfrm>
          <a:off x="6284839" y="1914960"/>
          <a:ext cx="1404937" cy="1404937"/>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GHG protocol- Product</a:t>
          </a:r>
        </a:p>
      </dsp:txBody>
      <dsp:txXfrm>
        <a:off x="6490587" y="2120708"/>
        <a:ext cx="993441" cy="993441"/>
      </dsp:txXfrm>
    </dsp:sp>
    <dsp:sp modelId="{719E4653-37CD-4CFE-BE09-784472B455C9}">
      <dsp:nvSpPr>
        <dsp:cNvPr id="0" name=""/>
        <dsp:cNvSpPr/>
      </dsp:nvSpPr>
      <dsp:spPr>
        <a:xfrm rot="3857143">
          <a:off x="4169966" y="3747450"/>
          <a:ext cx="702410" cy="31113"/>
        </a:xfrm>
        <a:custGeom>
          <a:avLst/>
          <a:gdLst/>
          <a:ahLst/>
          <a:cxnLst/>
          <a:rect l="0" t="0" r="0" b="0"/>
          <a:pathLst>
            <a:path>
              <a:moveTo>
                <a:pt x="0" y="15556"/>
              </a:moveTo>
              <a:lnTo>
                <a:pt x="702410"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503611" y="3745447"/>
        <a:ext cx="35120" cy="35120"/>
      </dsp:txXfrm>
    </dsp:sp>
    <dsp:sp modelId="{639DC4FF-5D1A-4E0B-9793-2020CF698E0D}">
      <dsp:nvSpPr>
        <dsp:cNvPr id="0" name=""/>
        <dsp:cNvSpPr/>
      </dsp:nvSpPr>
      <dsp:spPr>
        <a:xfrm>
          <a:off x="4275875" y="4009866"/>
          <a:ext cx="1404937" cy="1404937"/>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FAO LEAP</a:t>
          </a:r>
        </a:p>
      </dsp:txBody>
      <dsp:txXfrm>
        <a:off x="4481623" y="4215614"/>
        <a:ext cx="993441" cy="993441"/>
      </dsp:txXfrm>
    </dsp:sp>
    <dsp:sp modelId="{07472A8B-C1A6-4827-80C4-30B784FA0D3A}">
      <dsp:nvSpPr>
        <dsp:cNvPr id="0" name=""/>
        <dsp:cNvSpPr/>
      </dsp:nvSpPr>
      <dsp:spPr>
        <a:xfrm rot="6942857">
          <a:off x="3255622" y="3747450"/>
          <a:ext cx="702410" cy="31113"/>
        </a:xfrm>
        <a:custGeom>
          <a:avLst/>
          <a:gdLst/>
          <a:ahLst/>
          <a:cxnLst/>
          <a:rect l="0" t="0" r="0" b="0"/>
          <a:pathLst>
            <a:path>
              <a:moveTo>
                <a:pt x="0" y="15556"/>
              </a:moveTo>
              <a:lnTo>
                <a:pt x="702410"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589267" y="3745447"/>
        <a:ext cx="35120" cy="35120"/>
      </dsp:txXfrm>
    </dsp:sp>
    <dsp:sp modelId="{F308966E-BD48-4D8A-974E-95C96AB46D9A}">
      <dsp:nvSpPr>
        <dsp:cNvPr id="0" name=""/>
        <dsp:cNvSpPr/>
      </dsp:nvSpPr>
      <dsp:spPr>
        <a:xfrm>
          <a:off x="2447187" y="4009866"/>
          <a:ext cx="1404937" cy="1404937"/>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IDF- CF approach</a:t>
          </a:r>
        </a:p>
      </dsp:txBody>
      <dsp:txXfrm>
        <a:off x="2652935" y="4215614"/>
        <a:ext cx="993441" cy="993441"/>
      </dsp:txXfrm>
    </dsp:sp>
    <dsp:sp modelId="{B5273F7C-D2AE-40F7-91CF-7CC3EC2FDEEF}">
      <dsp:nvSpPr>
        <dsp:cNvPr id="0" name=""/>
        <dsp:cNvSpPr/>
      </dsp:nvSpPr>
      <dsp:spPr>
        <a:xfrm rot="9445279">
          <a:off x="2005750" y="3349235"/>
          <a:ext cx="1465797" cy="31113"/>
        </a:xfrm>
        <a:custGeom>
          <a:avLst/>
          <a:gdLst/>
          <a:ahLst/>
          <a:cxnLst/>
          <a:rect l="0" t="0" r="0" b="0"/>
          <a:pathLst>
            <a:path>
              <a:moveTo>
                <a:pt x="0" y="15556"/>
              </a:moveTo>
              <a:lnTo>
                <a:pt x="1465797"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2702004" y="3328147"/>
        <a:ext cx="73289" cy="73289"/>
      </dsp:txXfrm>
    </dsp:sp>
    <dsp:sp modelId="{6DBFFCFF-AA49-4337-B022-5D106DFC6EA3}">
      <dsp:nvSpPr>
        <dsp:cNvPr id="0" name=""/>
        <dsp:cNvSpPr/>
      </dsp:nvSpPr>
      <dsp:spPr>
        <a:xfrm>
          <a:off x="710829" y="3213435"/>
          <a:ext cx="1404937" cy="1404937"/>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PEFCR</a:t>
          </a:r>
        </a:p>
      </dsp:txBody>
      <dsp:txXfrm>
        <a:off x="916577" y="3419183"/>
        <a:ext cx="993441" cy="993441"/>
      </dsp:txXfrm>
    </dsp:sp>
    <dsp:sp modelId="{E758B304-4890-4CA0-9A46-6DD4AB95372B}">
      <dsp:nvSpPr>
        <dsp:cNvPr id="0" name=""/>
        <dsp:cNvSpPr/>
      </dsp:nvSpPr>
      <dsp:spPr>
        <a:xfrm rot="12988805">
          <a:off x="2000875" y="1886700"/>
          <a:ext cx="1661021" cy="31113"/>
        </a:xfrm>
        <a:custGeom>
          <a:avLst/>
          <a:gdLst/>
          <a:ahLst/>
          <a:cxnLst/>
          <a:rect l="0" t="0" r="0" b="0"/>
          <a:pathLst>
            <a:path>
              <a:moveTo>
                <a:pt x="0" y="15556"/>
              </a:moveTo>
              <a:lnTo>
                <a:pt x="1661021"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rot="10800000">
        <a:off x="2789861" y="1860731"/>
        <a:ext cx="83051" cy="83051"/>
      </dsp:txXfrm>
    </dsp:sp>
    <dsp:sp modelId="{243CA13C-FAAD-46D9-A530-48A4875D7F29}">
      <dsp:nvSpPr>
        <dsp:cNvPr id="0" name=""/>
        <dsp:cNvSpPr/>
      </dsp:nvSpPr>
      <dsp:spPr>
        <a:xfrm>
          <a:off x="896304" y="288365"/>
          <a:ext cx="1404937" cy="1404937"/>
        </a:xfrm>
        <a:prstGeom prst="ellipse">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IPCC</a:t>
          </a:r>
        </a:p>
      </dsp:txBody>
      <dsp:txXfrm>
        <a:off x="1102052" y="494113"/>
        <a:ext cx="993441" cy="9934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FF7DA-6E6C-8945-8D2A-51D3A7892839}" type="datetimeFigureOut">
              <a:rPr lang="en-DE" smtClean="0"/>
              <a:t>02/22/2022</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B1019-D6CD-5E4F-9060-FEFBBB0B4A13}" type="slidenum">
              <a:rPr lang="en-DE" smtClean="0"/>
              <a:t>‹#›</a:t>
            </a:fld>
            <a:endParaRPr lang="en-DE"/>
          </a:p>
        </p:txBody>
      </p:sp>
    </p:spTree>
    <p:extLst>
      <p:ext uri="{BB962C8B-B14F-4D97-AF65-F5344CB8AC3E}">
        <p14:creationId xmlns:p14="http://schemas.microsoft.com/office/powerpoint/2010/main" val="378535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GWP: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global warming potential (GWP) is an index measuring the radiative forcing following an emission of a unit mass of a given substance, accumulated over a chosen time horizon </a:t>
            </a:r>
          </a:p>
          <a:p>
            <a:r>
              <a:rPr lang="en-US" sz="1800" b="1" dirty="0">
                <a:effectLst/>
                <a:latin typeface="Calibri" panose="020F0502020204030204" pitchFamily="34" charset="0"/>
                <a:cs typeface="Times New Roman" panose="02020603050405020304" pitchFamily="18" charset="0"/>
              </a:rPr>
              <a:t>Attributional LCA: </a:t>
            </a:r>
            <a:r>
              <a:rPr lang="en-CA" sz="1800" dirty="0">
                <a:effectLst/>
                <a:latin typeface="Calibri" panose="020F0502020204030204" pitchFamily="34" charset="0"/>
                <a:ea typeface="Calibri" panose="020F0502020204030204" pitchFamily="34" charset="0"/>
              </a:rPr>
              <a:t>Attributional LCAs focus on describing the environmentally relevant physical flows to and from the product or process; this is in contrast to consequential assessments, which describe how relevant environmental flows change in response to, for example, changes in demand. </a:t>
            </a:r>
            <a:endParaRPr lang="nl-NL" b="1" dirty="0"/>
          </a:p>
        </p:txBody>
      </p:sp>
      <p:sp>
        <p:nvSpPr>
          <p:cNvPr id="4" name="Slide Number Placeholder 3"/>
          <p:cNvSpPr>
            <a:spLocks noGrp="1"/>
          </p:cNvSpPr>
          <p:nvPr>
            <p:ph type="sldNum" sz="quarter" idx="5"/>
          </p:nvPr>
        </p:nvSpPr>
        <p:spPr/>
        <p:txBody>
          <a:bodyPr/>
          <a:lstStyle/>
          <a:p>
            <a:fld id="{8B1B1019-D6CD-5E4F-9060-FEFBBB0B4A13}" type="slidenum">
              <a:rPr lang="en-DE" smtClean="0"/>
              <a:t>7</a:t>
            </a:fld>
            <a:endParaRPr lang="en-DE"/>
          </a:p>
        </p:txBody>
      </p:sp>
    </p:spTree>
    <p:extLst>
      <p:ext uri="{BB962C8B-B14F-4D97-AF65-F5344CB8AC3E}">
        <p14:creationId xmlns:p14="http://schemas.microsoft.com/office/powerpoint/2010/main" val="78507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ISO 14040, 14044 and 14067 (ISO, 2006a, 2006b, 2013)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Publicly Available Specification PAS 2050:2011 &amp; PAS 2050-1: 2012 (BSI, 2011, 2012)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Greenhouse Gas protocol – Product Life cycle Reporting Standard (WBCSD &amp; WRI, 2011)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World Business Council for Sustainable Development/ World resource institute.</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FAO LEAP guidelines -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Environmental performance of large ruminant supply chains </a:t>
            </a:r>
            <a:r>
              <a:rPr lang="en-US" sz="1800" dirty="0">
                <a:effectLst/>
                <a:latin typeface="Calibri" panose="020F0502020204030204" pitchFamily="34" charset="0"/>
                <a:ea typeface="Calibri" panose="020F0502020204030204" pitchFamily="34" charset="0"/>
                <a:cs typeface="Times New Roman" panose="02020603050405020304" pitchFamily="18" charset="0"/>
              </a:rPr>
              <a:t>(FAO LEAP, 2016)</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FAO LEAP guidelines -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Environmental performance of animal feeds supply chains  </a:t>
            </a:r>
            <a:r>
              <a:rPr lang="en-US" sz="1800" dirty="0">
                <a:effectLst/>
                <a:latin typeface="Calibri" panose="020F0502020204030204" pitchFamily="34" charset="0"/>
                <a:ea typeface="Calibri" panose="020F0502020204030204" pitchFamily="34" charset="0"/>
                <a:cs typeface="Times New Roman" panose="02020603050405020304" pitchFamily="18" charset="0"/>
              </a:rPr>
              <a:t>(FAO LEAP, 2015)</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IDF – A common carbon footprint approach for the dairy sector:  Bulletin 479/2015 (International Dairy Federation, 2015)</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Product Environmental Footprint Category Rules (PEFCR) guideline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Zampori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&amp; Pant, 2019)</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PEFCR  Feed for food producing animals (European Commission, 2020)</a:t>
            </a:r>
          </a:p>
          <a:p>
            <a:pPr marL="342900" marR="0" lvl="0" indent="-342900" algn="just" defTabSz="914400" rtl="0" eaLnBrk="1" fontAlgn="auto" latinLnBrk="0" hangingPunct="1">
              <a:lnSpc>
                <a:spcPct val="106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2019 Refinement to the IPCC 2006 Guidelines for National Greenhouse Gas Inventories (IPCC, 2019a)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Symbol" panose="05050102010706020507" pitchFamily="18" charset="2"/>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p:cNvSpPr>
            <a:spLocks noGrp="1"/>
          </p:cNvSpPr>
          <p:nvPr>
            <p:ph type="sldNum" sz="quarter" idx="5"/>
          </p:nvPr>
        </p:nvSpPr>
        <p:spPr/>
        <p:txBody>
          <a:bodyPr/>
          <a:lstStyle/>
          <a:p>
            <a:fld id="{8B1B1019-D6CD-5E4F-9060-FEFBBB0B4A13}" type="slidenum">
              <a:rPr lang="en-DE" smtClean="0"/>
              <a:t>9</a:t>
            </a:fld>
            <a:endParaRPr lang="en-DE"/>
          </a:p>
        </p:txBody>
      </p:sp>
    </p:spTree>
    <p:extLst>
      <p:ext uri="{BB962C8B-B14F-4D97-AF65-F5344CB8AC3E}">
        <p14:creationId xmlns:p14="http://schemas.microsoft.com/office/powerpoint/2010/main" val="36011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:Life cycle perspective: All inputs and outputs collected over the life cycle of the beef cattle.</a:t>
            </a:r>
          </a:p>
        </p:txBody>
      </p:sp>
      <p:sp>
        <p:nvSpPr>
          <p:cNvPr id="4" name="Slide Number Placeholder 3"/>
          <p:cNvSpPr>
            <a:spLocks noGrp="1"/>
          </p:cNvSpPr>
          <p:nvPr>
            <p:ph type="sldNum" sz="quarter" idx="5"/>
          </p:nvPr>
        </p:nvSpPr>
        <p:spPr/>
        <p:txBody>
          <a:bodyPr/>
          <a:lstStyle/>
          <a:p>
            <a:fld id="{8B1B1019-D6CD-5E4F-9060-FEFBBB0B4A13}" type="slidenum">
              <a:rPr lang="en-DE" smtClean="0"/>
              <a:t>10</a:t>
            </a:fld>
            <a:endParaRPr lang="en-DE"/>
          </a:p>
        </p:txBody>
      </p:sp>
    </p:spTree>
    <p:extLst>
      <p:ext uri="{BB962C8B-B14F-4D97-AF65-F5344CB8AC3E}">
        <p14:creationId xmlns:p14="http://schemas.microsoft.com/office/powerpoint/2010/main" val="232952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ISO recommendations </a:t>
            </a:r>
            <a:r>
              <a:rPr lang="en-US" b="1" dirty="0">
                <a:sym typeface="Wingdings" panose="05000000000000000000" pitchFamily="2" charset="2"/>
              </a:rPr>
              <a:t></a:t>
            </a:r>
            <a:r>
              <a:rPr lang="en-US" dirty="0"/>
              <a:t>Avoiding allocation// system expansion// physical relations// other relationships.</a:t>
            </a:r>
          </a:p>
          <a:p>
            <a:endParaRPr lang="en-US" dirty="0"/>
          </a:p>
          <a:p>
            <a:r>
              <a:rPr lang="en-US" b="1" dirty="0"/>
              <a:t>Before last point</a:t>
            </a:r>
            <a:r>
              <a:rPr lang="en-US" b="1" dirty="0">
                <a:sym typeface="Wingdings" panose="05000000000000000000" pitchFamily="2" charset="2"/>
              </a:rPr>
              <a:t> </a:t>
            </a:r>
            <a:r>
              <a:rPr lang="en-US" dirty="0"/>
              <a:t>Allocation methods reflect value choices. Such value choices can influence LCA results and the conclusions of LCA studies.</a:t>
            </a:r>
          </a:p>
          <a:p>
            <a:r>
              <a:rPr lang="en-US" dirty="0"/>
              <a:t>Method to be implemented was carefully considered in developing this guideline.</a:t>
            </a:r>
          </a:p>
          <a:p>
            <a:r>
              <a:rPr lang="en-US" dirty="0"/>
              <a:t>Best method is proposed as default. As this will affect results and main objective is consistency among studies.</a:t>
            </a:r>
          </a:p>
          <a:p>
            <a:r>
              <a:rPr lang="en-US" dirty="0"/>
              <a:t>Other methods are allowed (not described) as part of the interpretation of results.</a:t>
            </a:r>
          </a:p>
        </p:txBody>
      </p:sp>
      <p:sp>
        <p:nvSpPr>
          <p:cNvPr id="4" name="Slide Number Placeholder 3"/>
          <p:cNvSpPr>
            <a:spLocks noGrp="1"/>
          </p:cNvSpPr>
          <p:nvPr>
            <p:ph type="sldNum" sz="quarter" idx="5"/>
          </p:nvPr>
        </p:nvSpPr>
        <p:spPr/>
        <p:txBody>
          <a:bodyPr/>
          <a:lstStyle/>
          <a:p>
            <a:fld id="{8B1B1019-D6CD-5E4F-9060-FEFBBB0B4A13}" type="slidenum">
              <a:rPr lang="en-DE" smtClean="0"/>
              <a:t>14</a:t>
            </a:fld>
            <a:endParaRPr lang="en-DE"/>
          </a:p>
        </p:txBody>
      </p:sp>
    </p:spTree>
    <p:extLst>
      <p:ext uri="{BB962C8B-B14F-4D97-AF65-F5344CB8AC3E}">
        <p14:creationId xmlns:p14="http://schemas.microsoft.com/office/powerpoint/2010/main" val="15560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ISO recommendations </a:t>
            </a:r>
            <a:r>
              <a:rPr lang="en-US" b="1" dirty="0">
                <a:sym typeface="Wingdings" panose="05000000000000000000" pitchFamily="2" charset="2"/>
              </a:rPr>
              <a:t></a:t>
            </a:r>
            <a:r>
              <a:rPr lang="en-US" dirty="0"/>
              <a:t>Avoiding allocation// system expansion// physical relations// other relationships.</a:t>
            </a:r>
          </a:p>
          <a:p>
            <a:endParaRPr lang="en-US" dirty="0"/>
          </a:p>
          <a:p>
            <a:r>
              <a:rPr lang="en-US" b="1" dirty="0"/>
              <a:t>Before last point</a:t>
            </a:r>
            <a:r>
              <a:rPr lang="en-US" b="1" dirty="0">
                <a:sym typeface="Wingdings" panose="05000000000000000000" pitchFamily="2" charset="2"/>
              </a:rPr>
              <a:t> </a:t>
            </a:r>
            <a:r>
              <a:rPr lang="en-US" dirty="0"/>
              <a:t>Allocation methods reflect value choices. Such value choices can influence LCA results and the conclusions of LCA studies.</a:t>
            </a:r>
          </a:p>
          <a:p>
            <a:r>
              <a:rPr lang="en-US" dirty="0"/>
              <a:t>Method to be implemented was carefully considered in developing this guideline.</a:t>
            </a:r>
          </a:p>
          <a:p>
            <a:r>
              <a:rPr lang="en-US" dirty="0"/>
              <a:t>Best method is proposed as default. As this will affect results and main objective is consistency among studies.</a:t>
            </a:r>
          </a:p>
          <a:p>
            <a:r>
              <a:rPr lang="en-US" dirty="0"/>
              <a:t>Other methods are allowed (not described) as part of the interpretation of results.</a:t>
            </a:r>
          </a:p>
        </p:txBody>
      </p:sp>
      <p:sp>
        <p:nvSpPr>
          <p:cNvPr id="4" name="Slide Number Placeholder 3"/>
          <p:cNvSpPr>
            <a:spLocks noGrp="1"/>
          </p:cNvSpPr>
          <p:nvPr>
            <p:ph type="sldNum" sz="quarter" idx="5"/>
          </p:nvPr>
        </p:nvSpPr>
        <p:spPr/>
        <p:txBody>
          <a:bodyPr/>
          <a:lstStyle/>
          <a:p>
            <a:fld id="{8B1B1019-D6CD-5E4F-9060-FEFBBB0B4A13}" type="slidenum">
              <a:rPr lang="en-DE" smtClean="0"/>
              <a:t>16</a:t>
            </a:fld>
            <a:endParaRPr lang="en-DE"/>
          </a:p>
        </p:txBody>
      </p:sp>
    </p:spTree>
    <p:extLst>
      <p:ext uri="{BB962C8B-B14F-4D97-AF65-F5344CB8AC3E}">
        <p14:creationId xmlns:p14="http://schemas.microsoft.com/office/powerpoint/2010/main" val="418294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instances/processes in the life cycle allocation is required. In this presentation I focus on the most relevant for the beef cattle system</a:t>
            </a:r>
          </a:p>
          <a:p>
            <a:r>
              <a:rPr lang="en-US" dirty="0"/>
              <a:t>Animal and milk: IDF Biophysical allocation</a:t>
            </a:r>
          </a:p>
          <a:p>
            <a:r>
              <a:rPr lang="en-US" dirty="0"/>
              <a:t>MASS ALLOCATION Animals- Mass allocation was chosen as default. This method will account for the live weight gain of the whole system, therefore all mass produced at farm is considered equal in this approach</a:t>
            </a:r>
            <a:endParaRPr lang="nl-NL" dirty="0"/>
          </a:p>
        </p:txBody>
      </p:sp>
      <p:sp>
        <p:nvSpPr>
          <p:cNvPr id="4" name="Slide Number Placeholder 3"/>
          <p:cNvSpPr>
            <a:spLocks noGrp="1"/>
          </p:cNvSpPr>
          <p:nvPr>
            <p:ph type="sldNum" sz="quarter" idx="5"/>
          </p:nvPr>
        </p:nvSpPr>
        <p:spPr/>
        <p:txBody>
          <a:bodyPr/>
          <a:lstStyle/>
          <a:p>
            <a:fld id="{8B1B1019-D6CD-5E4F-9060-FEFBBB0B4A13}" type="slidenum">
              <a:rPr lang="en-DE" smtClean="0"/>
              <a:t>17</a:t>
            </a:fld>
            <a:endParaRPr lang="en-DE"/>
          </a:p>
        </p:txBody>
      </p:sp>
    </p:spTree>
    <p:extLst>
      <p:ext uri="{BB962C8B-B14F-4D97-AF65-F5344CB8AC3E}">
        <p14:creationId xmlns:p14="http://schemas.microsoft.com/office/powerpoint/2010/main" val="62089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Residual approach: The GRSB guideline considers the residual approach for allocation, where system is cut-off, and no burden is carried to downstream of manure. Residual approach was found most practical to implement in any beef-cattle system, compared to less well-developed allocation options. (biophysical allocation, price shadow allocation).</a:t>
            </a:r>
            <a:endParaRPr lang="nl-NL" dirty="0"/>
          </a:p>
        </p:txBody>
      </p:sp>
      <p:sp>
        <p:nvSpPr>
          <p:cNvPr id="4" name="Slide Number Placeholder 3"/>
          <p:cNvSpPr>
            <a:spLocks noGrp="1"/>
          </p:cNvSpPr>
          <p:nvPr>
            <p:ph type="sldNum" sz="quarter" idx="5"/>
          </p:nvPr>
        </p:nvSpPr>
        <p:spPr/>
        <p:txBody>
          <a:bodyPr/>
          <a:lstStyle/>
          <a:p>
            <a:fld id="{8B1B1019-D6CD-5E4F-9060-FEFBBB0B4A13}" type="slidenum">
              <a:rPr lang="en-DE" smtClean="0"/>
              <a:t>18</a:t>
            </a:fld>
            <a:endParaRPr lang="en-DE"/>
          </a:p>
        </p:txBody>
      </p:sp>
    </p:spTree>
    <p:extLst>
      <p:ext uri="{BB962C8B-B14F-4D97-AF65-F5344CB8AC3E}">
        <p14:creationId xmlns:p14="http://schemas.microsoft.com/office/powerpoint/2010/main" val="159169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Default chosen as believed to best attribute the environmental impact of slaughter by-products based on those who “drive” the economic activity of the slaughterhouse, rather than considering all by-products the same (by mass).</a:t>
            </a:r>
            <a:endParaRPr lang="nl-NL" dirty="0"/>
          </a:p>
        </p:txBody>
      </p:sp>
      <p:sp>
        <p:nvSpPr>
          <p:cNvPr id="4" name="Slide Number Placeholder 3"/>
          <p:cNvSpPr>
            <a:spLocks noGrp="1"/>
          </p:cNvSpPr>
          <p:nvPr>
            <p:ph type="sldNum" sz="quarter" idx="5"/>
          </p:nvPr>
        </p:nvSpPr>
        <p:spPr/>
        <p:txBody>
          <a:bodyPr/>
          <a:lstStyle/>
          <a:p>
            <a:fld id="{8B1B1019-D6CD-5E4F-9060-FEFBBB0B4A13}" type="slidenum">
              <a:rPr lang="en-DE" smtClean="0"/>
              <a:t>19</a:t>
            </a:fld>
            <a:endParaRPr lang="en-DE"/>
          </a:p>
        </p:txBody>
      </p:sp>
    </p:spTree>
    <p:extLst>
      <p:ext uri="{BB962C8B-B14F-4D97-AF65-F5344CB8AC3E}">
        <p14:creationId xmlns:p14="http://schemas.microsoft.com/office/powerpoint/2010/main" val="2175250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Apart from upstream and downstream emissions</a:t>
            </a:r>
          </a:p>
        </p:txBody>
      </p:sp>
      <p:sp>
        <p:nvSpPr>
          <p:cNvPr id="4" name="Slide Number Placeholder 3"/>
          <p:cNvSpPr>
            <a:spLocks noGrp="1"/>
          </p:cNvSpPr>
          <p:nvPr>
            <p:ph type="sldNum" sz="quarter" idx="5"/>
          </p:nvPr>
        </p:nvSpPr>
        <p:spPr/>
        <p:txBody>
          <a:bodyPr/>
          <a:lstStyle/>
          <a:p>
            <a:fld id="{8B1B1019-D6CD-5E4F-9060-FEFBBB0B4A13}" type="slidenum">
              <a:rPr lang="en-DE" smtClean="0"/>
              <a:t>20</a:t>
            </a:fld>
            <a:endParaRPr lang="en-DE"/>
          </a:p>
        </p:txBody>
      </p:sp>
    </p:spTree>
    <p:extLst>
      <p:ext uri="{BB962C8B-B14F-4D97-AF65-F5344CB8AC3E}">
        <p14:creationId xmlns:p14="http://schemas.microsoft.com/office/powerpoint/2010/main" val="4168926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onk - Title Slide">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89705DC-78AA-8A47-AD88-617910E9F3CE}"/>
              </a:ext>
            </a:extLst>
          </p:cNvPr>
          <p:cNvSpPr/>
          <p:nvPr userDrawn="1"/>
        </p:nvSpPr>
        <p:spPr>
          <a:xfrm>
            <a:off x="0" y="-1"/>
            <a:ext cx="12192000" cy="6858001"/>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33273021-5E39-0041-85D3-FEFAB7AB8600}"/>
              </a:ext>
            </a:extLst>
          </p:cNvPr>
          <p:cNvSpPr>
            <a:spLocks noGrp="1"/>
          </p:cNvSpPr>
          <p:nvPr>
            <p:ph type="ctrTitle"/>
          </p:nvPr>
        </p:nvSpPr>
        <p:spPr>
          <a:xfrm>
            <a:off x="1927655" y="1883836"/>
            <a:ext cx="9675339" cy="923330"/>
          </a:xfrm>
          <a:prstGeom prst="rect">
            <a:avLst/>
          </a:prstGeom>
        </p:spPr>
        <p:txBody>
          <a:bodyPr anchor="ctr"/>
          <a:lstStyle>
            <a:lvl1pPr algn="l">
              <a:defRPr sz="6000">
                <a:solidFill>
                  <a:schemeClr val="bg1"/>
                </a:solidFill>
              </a:defRPr>
            </a:lvl1pPr>
          </a:lstStyle>
          <a:p>
            <a:r>
              <a:rPr lang="en-US"/>
              <a:t>Click to edit Master title style</a:t>
            </a:r>
            <a:endParaRPr lang="en-DE" dirty="0"/>
          </a:p>
        </p:txBody>
      </p:sp>
      <p:sp>
        <p:nvSpPr>
          <p:cNvPr id="3" name="Subtitle 2">
            <a:extLst>
              <a:ext uri="{FF2B5EF4-FFF2-40B4-BE49-F238E27FC236}">
                <a16:creationId xmlns:a16="http://schemas.microsoft.com/office/drawing/2014/main" id="{EC10CA7C-9B50-8B41-A85C-ACB25413BA45}"/>
              </a:ext>
            </a:extLst>
          </p:cNvPr>
          <p:cNvSpPr>
            <a:spLocks noGrp="1"/>
          </p:cNvSpPr>
          <p:nvPr>
            <p:ph type="subTitle" idx="1"/>
          </p:nvPr>
        </p:nvSpPr>
        <p:spPr>
          <a:xfrm>
            <a:off x="1927654" y="3543358"/>
            <a:ext cx="8740345" cy="38609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dirty="0"/>
          </a:p>
        </p:txBody>
      </p:sp>
      <p:grpSp>
        <p:nvGrpSpPr>
          <p:cNvPr id="5" name="Group 4">
            <a:extLst>
              <a:ext uri="{FF2B5EF4-FFF2-40B4-BE49-F238E27FC236}">
                <a16:creationId xmlns:a16="http://schemas.microsoft.com/office/drawing/2014/main" id="{31FDAAEC-E641-B84D-BD51-06E2FB3AC0B8}"/>
              </a:ext>
            </a:extLst>
          </p:cNvPr>
          <p:cNvGrpSpPr/>
          <p:nvPr userDrawn="1"/>
        </p:nvGrpSpPr>
        <p:grpSpPr>
          <a:xfrm>
            <a:off x="0" y="5038079"/>
            <a:ext cx="12191999" cy="1894710"/>
            <a:chOff x="0" y="4967997"/>
            <a:chExt cx="12191999" cy="1894710"/>
          </a:xfrm>
        </p:grpSpPr>
        <p:sp>
          <p:nvSpPr>
            <p:cNvPr id="48" name="Rectangle 47">
              <a:extLst>
                <a:ext uri="{FF2B5EF4-FFF2-40B4-BE49-F238E27FC236}">
                  <a16:creationId xmlns:a16="http://schemas.microsoft.com/office/drawing/2014/main" id="{7BB04362-3C71-6640-A021-FBF2B185E5EF}"/>
                </a:ext>
              </a:extLst>
            </p:cNvPr>
            <p:cNvSpPr/>
            <p:nvPr userDrawn="1"/>
          </p:nvSpPr>
          <p:spPr>
            <a:xfrm flipV="1">
              <a:off x="0" y="4967997"/>
              <a:ext cx="11602994" cy="1890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ounded Rectangle 3">
              <a:extLst>
                <a:ext uri="{FF2B5EF4-FFF2-40B4-BE49-F238E27FC236}">
                  <a16:creationId xmlns:a16="http://schemas.microsoft.com/office/drawing/2014/main" id="{D329E4C7-7CD1-F94C-B00D-CEECD68A6A32}"/>
                </a:ext>
              </a:extLst>
            </p:cNvPr>
            <p:cNvSpPr/>
            <p:nvPr userDrawn="1"/>
          </p:nvSpPr>
          <p:spPr>
            <a:xfrm>
              <a:off x="10555110" y="4967997"/>
              <a:ext cx="1636889" cy="1887596"/>
            </a:xfrm>
            <a:prstGeom prst="roundRect">
              <a:avLst>
                <a:gd name="adj" fmla="val 17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 name="Rectangle 9">
              <a:extLst>
                <a:ext uri="{FF2B5EF4-FFF2-40B4-BE49-F238E27FC236}">
                  <a16:creationId xmlns:a16="http://schemas.microsoft.com/office/drawing/2014/main" id="{4AA158E5-9954-0446-8DAC-949F10190C7C}"/>
                </a:ext>
              </a:extLst>
            </p:cNvPr>
            <p:cNvSpPr/>
            <p:nvPr userDrawn="1"/>
          </p:nvSpPr>
          <p:spPr>
            <a:xfrm flipV="1">
              <a:off x="0" y="5351407"/>
              <a:ext cx="12191999"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26" name="TextBox 25">
            <a:extLst>
              <a:ext uri="{FF2B5EF4-FFF2-40B4-BE49-F238E27FC236}">
                <a16:creationId xmlns:a16="http://schemas.microsoft.com/office/drawing/2014/main" id="{A6A413DA-A965-8642-B19A-E81B48B085D9}"/>
              </a:ext>
            </a:extLst>
          </p:cNvPr>
          <p:cNvSpPr txBox="1"/>
          <p:nvPr userDrawn="1"/>
        </p:nvSpPr>
        <p:spPr>
          <a:xfrm>
            <a:off x="8241323" y="5795834"/>
            <a:ext cx="3083169" cy="369332"/>
          </a:xfrm>
          <a:prstGeom prst="rect">
            <a:avLst/>
          </a:prstGeom>
          <a:noFill/>
        </p:spPr>
        <p:txBody>
          <a:bodyPr wrap="square" rtlCol="0">
            <a:spAutoFit/>
          </a:bodyPr>
          <a:lstStyle/>
          <a:p>
            <a:pPr algn="r"/>
            <a:r>
              <a:rPr lang="en-GB" spc="140" baseline="0" dirty="0" err="1">
                <a:solidFill>
                  <a:schemeClr val="accent2"/>
                </a:solidFill>
                <a:effectLst/>
              </a:rPr>
              <a:t>www.blonksustainability.nl</a:t>
            </a:r>
            <a:endParaRPr lang="en-DE" spc="140" baseline="0" dirty="0">
              <a:solidFill>
                <a:schemeClr val="accent2"/>
              </a:solidFill>
            </a:endParaRPr>
          </a:p>
        </p:txBody>
      </p:sp>
      <p:pic>
        <p:nvPicPr>
          <p:cNvPr id="53" name="Picture 52">
            <a:extLst>
              <a:ext uri="{FF2B5EF4-FFF2-40B4-BE49-F238E27FC236}">
                <a16:creationId xmlns:a16="http://schemas.microsoft.com/office/drawing/2014/main" id="{0F04D02E-5394-AB40-909E-5EF960C98FC1}"/>
              </a:ext>
            </a:extLst>
          </p:cNvPr>
          <p:cNvPicPr>
            <a:picLocks noChangeAspect="1"/>
          </p:cNvPicPr>
          <p:nvPr userDrawn="1"/>
        </p:nvPicPr>
        <p:blipFill>
          <a:blip r:embed="rId3"/>
          <a:srcRect/>
          <a:stretch/>
        </p:blipFill>
        <p:spPr>
          <a:xfrm>
            <a:off x="388413" y="5238234"/>
            <a:ext cx="4241798" cy="1508940"/>
          </a:xfrm>
          <a:prstGeom prst="rect">
            <a:avLst/>
          </a:prstGeom>
        </p:spPr>
      </p:pic>
    </p:spTree>
    <p:extLst>
      <p:ext uri="{BB962C8B-B14F-4D97-AF65-F5344CB8AC3E}">
        <p14:creationId xmlns:p14="http://schemas.microsoft.com/office/powerpoint/2010/main" val="263288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onk - Image 1/3">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DA683-3966-D347-8076-DE1E16CB2A39}"/>
              </a:ext>
            </a:extLst>
          </p:cNvPr>
          <p:cNvSpPr txBox="1">
            <a:spLocks/>
          </p:cNvSpPr>
          <p:nvPr userDrawn="1"/>
        </p:nvSpPr>
        <p:spPr>
          <a:xfrm>
            <a:off x="838200" y="1835726"/>
            <a:ext cx="5515708" cy="36021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DE" dirty="0">
              <a:solidFill>
                <a:schemeClr val="accent2"/>
              </a:solidFill>
            </a:endParaRPr>
          </a:p>
        </p:txBody>
      </p:sp>
      <p:sp>
        <p:nvSpPr>
          <p:cNvPr id="15" name="Text Placeholder 11">
            <a:extLst>
              <a:ext uri="{FF2B5EF4-FFF2-40B4-BE49-F238E27FC236}">
                <a16:creationId xmlns:a16="http://schemas.microsoft.com/office/drawing/2014/main" id="{EFC62043-9B84-2D44-9FED-8A0678EB6DF1}"/>
              </a:ext>
            </a:extLst>
          </p:cNvPr>
          <p:cNvSpPr>
            <a:spLocks noGrp="1"/>
          </p:cNvSpPr>
          <p:nvPr>
            <p:ph type="body" sz="quarter" idx="12"/>
          </p:nvPr>
        </p:nvSpPr>
        <p:spPr>
          <a:xfrm>
            <a:off x="838200" y="1957754"/>
            <a:ext cx="6921500" cy="3880338"/>
          </a:xfrm>
        </p:spPr>
        <p:txBody>
          <a:bodyPr>
            <a:noAutofit/>
          </a:bodyPr>
          <a:lstStyle>
            <a:lvl1pPr marL="0" indent="0">
              <a:lnSpc>
                <a:spcPct val="100000"/>
              </a:lnSpc>
              <a:spcAft>
                <a:spcPts val="600"/>
              </a:spcAft>
              <a:buNone/>
              <a:defRPr sz="1800">
                <a:solidFill>
                  <a:schemeClr val="tx1"/>
                </a:solidFill>
              </a:defRPr>
            </a:lvl1pPr>
          </a:lstStyle>
          <a:p>
            <a:pPr lvl="0"/>
            <a:r>
              <a:rPr lang="en-US"/>
              <a:t>Click to edit Master text styles</a:t>
            </a:r>
          </a:p>
        </p:txBody>
      </p:sp>
      <p:sp>
        <p:nvSpPr>
          <p:cNvPr id="62" name="Picture Placeholder 61">
            <a:extLst>
              <a:ext uri="{FF2B5EF4-FFF2-40B4-BE49-F238E27FC236}">
                <a16:creationId xmlns:a16="http://schemas.microsoft.com/office/drawing/2014/main" id="{F10D4D19-8CD3-F343-9DB6-4ABF14DAAE66}"/>
              </a:ext>
            </a:extLst>
          </p:cNvPr>
          <p:cNvSpPr>
            <a:spLocks noGrp="1"/>
          </p:cNvSpPr>
          <p:nvPr>
            <p:ph type="pic" sz="quarter" idx="13"/>
          </p:nvPr>
        </p:nvSpPr>
        <p:spPr>
          <a:xfrm>
            <a:off x="8216900"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txBody>
          <a:bodyPr wrap="square">
            <a:noAutofit/>
          </a:bodyPr>
          <a:lstStyle/>
          <a:p>
            <a:r>
              <a:rPr lang="en-US"/>
              <a:t>Click icon to add picture</a:t>
            </a:r>
            <a:endParaRPr lang="en-DE" dirty="0"/>
          </a:p>
        </p:txBody>
      </p:sp>
      <p:sp>
        <p:nvSpPr>
          <p:cNvPr id="63" name="Slide Number Placeholder 5">
            <a:extLst>
              <a:ext uri="{FF2B5EF4-FFF2-40B4-BE49-F238E27FC236}">
                <a16:creationId xmlns:a16="http://schemas.microsoft.com/office/drawing/2014/main" id="{91419FB2-40CA-A441-BF4B-A36EF21F6F2E}"/>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
        <p:nvSpPr>
          <p:cNvPr id="16" name="Title 1">
            <a:extLst>
              <a:ext uri="{FF2B5EF4-FFF2-40B4-BE49-F238E27FC236}">
                <a16:creationId xmlns:a16="http://schemas.microsoft.com/office/drawing/2014/main" id="{6B081A2A-F136-1540-B7DF-3BCC14EFEFD0}"/>
              </a:ext>
            </a:extLst>
          </p:cNvPr>
          <p:cNvSpPr>
            <a:spLocks noGrp="1"/>
          </p:cNvSpPr>
          <p:nvPr>
            <p:ph type="title"/>
          </p:nvPr>
        </p:nvSpPr>
        <p:spPr>
          <a:xfrm>
            <a:off x="838199" y="660296"/>
            <a:ext cx="6917593" cy="592663"/>
          </a:xfrm>
          <a:prstGeom prst="rect">
            <a:avLst/>
          </a:prstGeom>
        </p:spPr>
        <p:txBody>
          <a:bodyPr anchor="b"/>
          <a:lstStyle/>
          <a:p>
            <a:r>
              <a:rPr lang="en-US"/>
              <a:t>Click to edit Master title style</a:t>
            </a:r>
            <a:endParaRPr lang="en-DE" dirty="0"/>
          </a:p>
        </p:txBody>
      </p:sp>
      <p:sp>
        <p:nvSpPr>
          <p:cNvPr id="18" name="Text Placeholder 11">
            <a:extLst>
              <a:ext uri="{FF2B5EF4-FFF2-40B4-BE49-F238E27FC236}">
                <a16:creationId xmlns:a16="http://schemas.microsoft.com/office/drawing/2014/main" id="{44AFFE7A-29D8-5443-9941-38B8958C8C90}"/>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Tree>
    <p:extLst>
      <p:ext uri="{BB962C8B-B14F-4D97-AF65-F5344CB8AC3E}">
        <p14:creationId xmlns:p14="http://schemas.microsoft.com/office/powerpoint/2010/main" val="422364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onk - 3 Images 1/3">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DA683-3966-D347-8076-DE1E16CB2A39}"/>
              </a:ext>
            </a:extLst>
          </p:cNvPr>
          <p:cNvSpPr txBox="1">
            <a:spLocks/>
          </p:cNvSpPr>
          <p:nvPr userDrawn="1"/>
        </p:nvSpPr>
        <p:spPr>
          <a:xfrm>
            <a:off x="838200" y="1835726"/>
            <a:ext cx="5515708" cy="36021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DE" dirty="0">
              <a:solidFill>
                <a:schemeClr val="accent2"/>
              </a:solidFill>
            </a:endParaRPr>
          </a:p>
        </p:txBody>
      </p:sp>
      <p:sp>
        <p:nvSpPr>
          <p:cNvPr id="15" name="Text Placeholder 11">
            <a:extLst>
              <a:ext uri="{FF2B5EF4-FFF2-40B4-BE49-F238E27FC236}">
                <a16:creationId xmlns:a16="http://schemas.microsoft.com/office/drawing/2014/main" id="{EFC62043-9B84-2D44-9FED-8A0678EB6DF1}"/>
              </a:ext>
            </a:extLst>
          </p:cNvPr>
          <p:cNvSpPr>
            <a:spLocks noGrp="1"/>
          </p:cNvSpPr>
          <p:nvPr>
            <p:ph type="body" sz="quarter" idx="12"/>
          </p:nvPr>
        </p:nvSpPr>
        <p:spPr>
          <a:xfrm>
            <a:off x="838200" y="1957754"/>
            <a:ext cx="6921500" cy="3880338"/>
          </a:xfrm>
        </p:spPr>
        <p:txBody>
          <a:bodyPr>
            <a:noAutofit/>
          </a:bodyPr>
          <a:lstStyle>
            <a:lvl1pPr marL="0" indent="0">
              <a:lnSpc>
                <a:spcPct val="100000"/>
              </a:lnSpc>
              <a:spcAft>
                <a:spcPts val="600"/>
              </a:spcAft>
              <a:buNone/>
              <a:defRPr sz="1800">
                <a:solidFill>
                  <a:schemeClr val="tx1"/>
                </a:solidFill>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155EDB50-D178-5141-B467-D8B09A305FA3}"/>
              </a:ext>
            </a:extLst>
          </p:cNvPr>
          <p:cNvSpPr>
            <a:spLocks noGrp="1"/>
          </p:cNvSpPr>
          <p:nvPr>
            <p:ph type="pic" sz="quarter" idx="14"/>
          </p:nvPr>
        </p:nvSpPr>
        <p:spPr>
          <a:xfrm>
            <a:off x="8216900" y="0"/>
            <a:ext cx="3975100" cy="2286000"/>
          </a:xfrm>
        </p:spPr>
        <p:txBody>
          <a:bodyPr/>
          <a:lstStyle>
            <a:lvl1pPr>
              <a:defRPr lang="en-DE"/>
            </a:lvl1pPr>
          </a:lstStyle>
          <a:p>
            <a:r>
              <a:rPr lang="en-US"/>
              <a:t>Click icon to add picture</a:t>
            </a:r>
            <a:endParaRPr lang="en-DE" dirty="0"/>
          </a:p>
        </p:txBody>
      </p:sp>
      <p:sp>
        <p:nvSpPr>
          <p:cNvPr id="13" name="Picture Placeholder 5">
            <a:extLst>
              <a:ext uri="{FF2B5EF4-FFF2-40B4-BE49-F238E27FC236}">
                <a16:creationId xmlns:a16="http://schemas.microsoft.com/office/drawing/2014/main" id="{1A7266A2-DA5B-2C4E-BB56-352C796FC92C}"/>
              </a:ext>
            </a:extLst>
          </p:cNvPr>
          <p:cNvSpPr>
            <a:spLocks noGrp="1"/>
          </p:cNvSpPr>
          <p:nvPr>
            <p:ph type="pic" sz="quarter" idx="15"/>
          </p:nvPr>
        </p:nvSpPr>
        <p:spPr>
          <a:xfrm>
            <a:off x="8216900" y="2286000"/>
            <a:ext cx="3975100" cy="2286001"/>
          </a:xfrm>
        </p:spPr>
        <p:txBody>
          <a:bodyPr/>
          <a:lstStyle>
            <a:lvl1pPr>
              <a:defRPr lang="en-DE"/>
            </a:lvl1pPr>
          </a:lstStyle>
          <a:p>
            <a:r>
              <a:rPr lang="en-US"/>
              <a:t>Click icon to add picture</a:t>
            </a:r>
            <a:endParaRPr lang="en-DE" dirty="0"/>
          </a:p>
        </p:txBody>
      </p:sp>
      <p:sp>
        <p:nvSpPr>
          <p:cNvPr id="20" name="Slide Number Placeholder 5">
            <a:extLst>
              <a:ext uri="{FF2B5EF4-FFF2-40B4-BE49-F238E27FC236}">
                <a16:creationId xmlns:a16="http://schemas.microsoft.com/office/drawing/2014/main" id="{31C3840F-1617-E949-B255-AADC6A5A79BA}"/>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
        <p:nvSpPr>
          <p:cNvPr id="30" name="Picture Placeholder 29">
            <a:extLst>
              <a:ext uri="{FF2B5EF4-FFF2-40B4-BE49-F238E27FC236}">
                <a16:creationId xmlns:a16="http://schemas.microsoft.com/office/drawing/2014/main" id="{1BF756C6-2BE6-3748-8709-53F4B0BAABA6}"/>
              </a:ext>
            </a:extLst>
          </p:cNvPr>
          <p:cNvSpPr>
            <a:spLocks noGrp="1"/>
          </p:cNvSpPr>
          <p:nvPr>
            <p:ph type="pic" sz="quarter" idx="16"/>
          </p:nvPr>
        </p:nvSpPr>
        <p:spPr>
          <a:xfrm>
            <a:off x="8216900" y="4572001"/>
            <a:ext cx="3975100" cy="2286000"/>
          </a:xfrm>
          <a:custGeom>
            <a:avLst/>
            <a:gdLst>
              <a:gd name="connsiteX0" fmla="*/ 3465533 w 3975100"/>
              <a:gd name="connsiteY0" fmla="*/ 1626393 h 2286000"/>
              <a:gd name="connsiteX1" fmla="*/ 3245556 w 3975100"/>
              <a:gd name="connsiteY1" fmla="*/ 1846370 h 2286000"/>
              <a:gd name="connsiteX2" fmla="*/ 3465533 w 3975100"/>
              <a:gd name="connsiteY2" fmla="*/ 2066347 h 2286000"/>
              <a:gd name="connsiteX3" fmla="*/ 3685510 w 3975100"/>
              <a:gd name="connsiteY3" fmla="*/ 1846370 h 2286000"/>
              <a:gd name="connsiteX4" fmla="*/ 3465533 w 3975100"/>
              <a:gd name="connsiteY4" fmla="*/ 1626393 h 2286000"/>
              <a:gd name="connsiteX5" fmla="*/ 0 w 3975100"/>
              <a:gd name="connsiteY5" fmla="*/ 0 h 2286000"/>
              <a:gd name="connsiteX6" fmla="*/ 3975100 w 3975100"/>
              <a:gd name="connsiteY6" fmla="*/ 0 h 2286000"/>
              <a:gd name="connsiteX7" fmla="*/ 3975100 w 3975100"/>
              <a:gd name="connsiteY7" fmla="*/ 2286000 h 2286000"/>
              <a:gd name="connsiteX8" fmla="*/ 0 w 39751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2286000">
                <a:moveTo>
                  <a:pt x="3465533" y="1626393"/>
                </a:moveTo>
                <a:cubicBezTo>
                  <a:pt x="3344043" y="1626393"/>
                  <a:pt x="3245556" y="1724880"/>
                  <a:pt x="3245556" y="1846370"/>
                </a:cubicBezTo>
                <a:cubicBezTo>
                  <a:pt x="3245556" y="1967860"/>
                  <a:pt x="3344043" y="2066347"/>
                  <a:pt x="3465533" y="2066347"/>
                </a:cubicBezTo>
                <a:cubicBezTo>
                  <a:pt x="3587023" y="2066347"/>
                  <a:pt x="3685510" y="1967860"/>
                  <a:pt x="3685510" y="1846370"/>
                </a:cubicBezTo>
                <a:cubicBezTo>
                  <a:pt x="3685510" y="1724880"/>
                  <a:pt x="3587023" y="1626393"/>
                  <a:pt x="3465533" y="1626393"/>
                </a:cubicBezTo>
                <a:close/>
                <a:moveTo>
                  <a:pt x="0" y="0"/>
                </a:moveTo>
                <a:lnTo>
                  <a:pt x="3975100" y="0"/>
                </a:lnTo>
                <a:lnTo>
                  <a:pt x="3975100" y="2286000"/>
                </a:lnTo>
                <a:lnTo>
                  <a:pt x="0" y="2286000"/>
                </a:lnTo>
                <a:close/>
              </a:path>
            </a:pathLst>
          </a:custGeom>
        </p:spPr>
        <p:txBody>
          <a:bodyPr wrap="square">
            <a:noAutofit/>
          </a:bodyPr>
          <a:lstStyle>
            <a:lvl1pPr>
              <a:defRPr lang="en-DE"/>
            </a:lvl1pPr>
          </a:lstStyle>
          <a:p>
            <a:r>
              <a:rPr lang="en-US"/>
              <a:t>Click icon to add picture</a:t>
            </a:r>
            <a:endParaRPr lang="en-DE" dirty="0"/>
          </a:p>
        </p:txBody>
      </p:sp>
      <p:sp>
        <p:nvSpPr>
          <p:cNvPr id="18" name="Title 1">
            <a:extLst>
              <a:ext uri="{FF2B5EF4-FFF2-40B4-BE49-F238E27FC236}">
                <a16:creationId xmlns:a16="http://schemas.microsoft.com/office/drawing/2014/main" id="{4CD32661-5BEF-AD43-ABBD-4AA24D6EB1BD}"/>
              </a:ext>
            </a:extLst>
          </p:cNvPr>
          <p:cNvSpPr>
            <a:spLocks noGrp="1"/>
          </p:cNvSpPr>
          <p:nvPr>
            <p:ph type="title"/>
          </p:nvPr>
        </p:nvSpPr>
        <p:spPr>
          <a:xfrm>
            <a:off x="838199" y="660296"/>
            <a:ext cx="6917593" cy="592663"/>
          </a:xfrm>
          <a:prstGeom prst="rect">
            <a:avLst/>
          </a:prstGeom>
        </p:spPr>
        <p:txBody>
          <a:bodyPr anchor="b"/>
          <a:lstStyle/>
          <a:p>
            <a:r>
              <a:rPr lang="en-US"/>
              <a:t>Click to edit Master title style</a:t>
            </a:r>
            <a:endParaRPr lang="en-DE" dirty="0"/>
          </a:p>
        </p:txBody>
      </p:sp>
      <p:sp>
        <p:nvSpPr>
          <p:cNvPr id="19" name="Text Placeholder 11">
            <a:extLst>
              <a:ext uri="{FF2B5EF4-FFF2-40B4-BE49-F238E27FC236}">
                <a16:creationId xmlns:a16="http://schemas.microsoft.com/office/drawing/2014/main" id="{DEF2C0B6-8A00-044B-A8A3-34B988691D74}"/>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Tree>
    <p:extLst>
      <p:ext uri="{BB962C8B-B14F-4D97-AF65-F5344CB8AC3E}">
        <p14:creationId xmlns:p14="http://schemas.microsoft.com/office/powerpoint/2010/main" val="3990097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onk - Text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DA683-3966-D347-8076-DE1E16CB2A39}"/>
              </a:ext>
            </a:extLst>
          </p:cNvPr>
          <p:cNvSpPr txBox="1">
            <a:spLocks/>
          </p:cNvSpPr>
          <p:nvPr userDrawn="1"/>
        </p:nvSpPr>
        <p:spPr>
          <a:xfrm>
            <a:off x="838200" y="1835726"/>
            <a:ext cx="5515708" cy="36021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DE" dirty="0">
              <a:solidFill>
                <a:schemeClr val="accent2"/>
              </a:solidFill>
            </a:endParaRPr>
          </a:p>
        </p:txBody>
      </p:sp>
      <p:sp>
        <p:nvSpPr>
          <p:cNvPr id="15" name="Text Placeholder 11">
            <a:extLst>
              <a:ext uri="{FF2B5EF4-FFF2-40B4-BE49-F238E27FC236}">
                <a16:creationId xmlns:a16="http://schemas.microsoft.com/office/drawing/2014/main" id="{EFC62043-9B84-2D44-9FED-8A0678EB6DF1}"/>
              </a:ext>
            </a:extLst>
          </p:cNvPr>
          <p:cNvSpPr>
            <a:spLocks noGrp="1"/>
          </p:cNvSpPr>
          <p:nvPr>
            <p:ph type="body" sz="quarter" idx="12"/>
          </p:nvPr>
        </p:nvSpPr>
        <p:spPr>
          <a:xfrm>
            <a:off x="838200" y="1957754"/>
            <a:ext cx="10515600" cy="3880338"/>
          </a:xfrm>
        </p:spPr>
        <p:txBody>
          <a:bodyPr>
            <a:noAutofit/>
          </a:bodyPr>
          <a:lstStyle>
            <a:lvl1pPr marL="0" indent="0">
              <a:lnSpc>
                <a:spcPct val="100000"/>
              </a:lnSpc>
              <a:spcAft>
                <a:spcPts val="600"/>
              </a:spcAft>
              <a:buNone/>
              <a:defRPr sz="1800">
                <a:solidFill>
                  <a:schemeClr val="tx1"/>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id="{D849D683-17BB-5F4A-B238-6266C55AFAED}"/>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
        <p:nvSpPr>
          <p:cNvPr id="16" name="Title 1">
            <a:extLst>
              <a:ext uri="{FF2B5EF4-FFF2-40B4-BE49-F238E27FC236}">
                <a16:creationId xmlns:a16="http://schemas.microsoft.com/office/drawing/2014/main" id="{1C2BADC1-58E4-5E4C-9088-33CE5A60F4A5}"/>
              </a:ext>
            </a:extLst>
          </p:cNvPr>
          <p:cNvSpPr>
            <a:spLocks noGrp="1"/>
          </p:cNvSpPr>
          <p:nvPr>
            <p:ph type="title"/>
          </p:nvPr>
        </p:nvSpPr>
        <p:spPr>
          <a:xfrm>
            <a:off x="838199" y="660296"/>
            <a:ext cx="10735577" cy="592663"/>
          </a:xfrm>
          <a:prstGeom prst="rect">
            <a:avLst/>
          </a:prstGeom>
        </p:spPr>
        <p:txBody>
          <a:bodyPr anchor="b"/>
          <a:lstStyle/>
          <a:p>
            <a:r>
              <a:rPr lang="en-US"/>
              <a:t>Click to edit Master title style</a:t>
            </a:r>
            <a:endParaRPr lang="en-DE" dirty="0"/>
          </a:p>
        </p:txBody>
      </p:sp>
      <p:sp>
        <p:nvSpPr>
          <p:cNvPr id="18" name="Text Placeholder 11">
            <a:extLst>
              <a:ext uri="{FF2B5EF4-FFF2-40B4-BE49-F238E27FC236}">
                <a16:creationId xmlns:a16="http://schemas.microsoft.com/office/drawing/2014/main" id="{71BC7BEE-8387-894A-9A99-11954C9552AE}"/>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Tree>
    <p:extLst>
      <p:ext uri="{BB962C8B-B14F-4D97-AF65-F5344CB8AC3E}">
        <p14:creationId xmlns:p14="http://schemas.microsoft.com/office/powerpoint/2010/main" val="423253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onk - 50/50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4D58E-2990-A54C-8507-3D6DBD541A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dirty="0"/>
          </a:p>
        </p:txBody>
      </p:sp>
      <p:sp>
        <p:nvSpPr>
          <p:cNvPr id="4" name="Content Placeholder 3">
            <a:extLst>
              <a:ext uri="{FF2B5EF4-FFF2-40B4-BE49-F238E27FC236}">
                <a16:creationId xmlns:a16="http://schemas.microsoft.com/office/drawing/2014/main" id="{278AA77D-EE12-DE42-B73E-CC84519D15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dirty="0"/>
          </a:p>
        </p:txBody>
      </p:sp>
      <p:sp>
        <p:nvSpPr>
          <p:cNvPr id="8" name="Title 1">
            <a:extLst>
              <a:ext uri="{FF2B5EF4-FFF2-40B4-BE49-F238E27FC236}">
                <a16:creationId xmlns:a16="http://schemas.microsoft.com/office/drawing/2014/main" id="{3D60E25C-0CD3-EC49-A1FD-3A9D7DB8A65A}"/>
              </a:ext>
            </a:extLst>
          </p:cNvPr>
          <p:cNvSpPr>
            <a:spLocks noGrp="1"/>
          </p:cNvSpPr>
          <p:nvPr>
            <p:ph type="title"/>
          </p:nvPr>
        </p:nvSpPr>
        <p:spPr>
          <a:xfrm>
            <a:off x="838200" y="660296"/>
            <a:ext cx="10515600" cy="592663"/>
          </a:xfrm>
          <a:prstGeom prst="rect">
            <a:avLst/>
          </a:prstGeom>
        </p:spPr>
        <p:txBody>
          <a:bodyPr anchor="b"/>
          <a:lstStyle/>
          <a:p>
            <a:r>
              <a:rPr lang="en-US"/>
              <a:t>Click to edit Master title style</a:t>
            </a:r>
            <a:endParaRPr lang="en-DE" dirty="0"/>
          </a:p>
        </p:txBody>
      </p:sp>
      <p:sp>
        <p:nvSpPr>
          <p:cNvPr id="10" name="Text Placeholder 11">
            <a:extLst>
              <a:ext uri="{FF2B5EF4-FFF2-40B4-BE49-F238E27FC236}">
                <a16:creationId xmlns:a16="http://schemas.microsoft.com/office/drawing/2014/main" id="{D44CD247-59FC-134A-9EDE-1BF25BC8CF2F}"/>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
        <p:nvSpPr>
          <p:cNvPr id="13" name="Slide Number Placeholder 5">
            <a:extLst>
              <a:ext uri="{FF2B5EF4-FFF2-40B4-BE49-F238E27FC236}">
                <a16:creationId xmlns:a16="http://schemas.microsoft.com/office/drawing/2014/main" id="{FAB3E574-A44E-4540-BA03-B266D283A7D5}"/>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Tree>
    <p:extLst>
      <p:ext uri="{BB962C8B-B14F-4D97-AF65-F5344CB8AC3E}">
        <p14:creationId xmlns:p14="http://schemas.microsoft.com/office/powerpoint/2010/main" val="329671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onk - 3/3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4D58E-2990-A54C-8507-3D6DBD541A1A}"/>
              </a:ext>
            </a:extLst>
          </p:cNvPr>
          <p:cNvSpPr>
            <a:spLocks noGrp="1"/>
          </p:cNvSpPr>
          <p:nvPr>
            <p:ph sz="half" idx="1"/>
          </p:nvPr>
        </p:nvSpPr>
        <p:spPr>
          <a:xfrm>
            <a:off x="838200" y="1825625"/>
            <a:ext cx="3060000" cy="40116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dirty="0"/>
          </a:p>
        </p:txBody>
      </p:sp>
      <p:sp>
        <p:nvSpPr>
          <p:cNvPr id="4" name="Content Placeholder 3">
            <a:extLst>
              <a:ext uri="{FF2B5EF4-FFF2-40B4-BE49-F238E27FC236}">
                <a16:creationId xmlns:a16="http://schemas.microsoft.com/office/drawing/2014/main" id="{278AA77D-EE12-DE42-B73E-CC84519D1598}"/>
              </a:ext>
            </a:extLst>
          </p:cNvPr>
          <p:cNvSpPr>
            <a:spLocks noGrp="1"/>
          </p:cNvSpPr>
          <p:nvPr>
            <p:ph sz="half" idx="2"/>
          </p:nvPr>
        </p:nvSpPr>
        <p:spPr>
          <a:xfrm>
            <a:off x="4566000" y="1825625"/>
            <a:ext cx="3060000" cy="40116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dirty="0"/>
          </a:p>
        </p:txBody>
      </p:sp>
      <p:sp>
        <p:nvSpPr>
          <p:cNvPr id="8" name="Title 1">
            <a:extLst>
              <a:ext uri="{FF2B5EF4-FFF2-40B4-BE49-F238E27FC236}">
                <a16:creationId xmlns:a16="http://schemas.microsoft.com/office/drawing/2014/main" id="{3D60E25C-0CD3-EC49-A1FD-3A9D7DB8A65A}"/>
              </a:ext>
            </a:extLst>
          </p:cNvPr>
          <p:cNvSpPr>
            <a:spLocks noGrp="1"/>
          </p:cNvSpPr>
          <p:nvPr>
            <p:ph type="title"/>
          </p:nvPr>
        </p:nvSpPr>
        <p:spPr>
          <a:xfrm>
            <a:off x="838200" y="660296"/>
            <a:ext cx="10515600" cy="592663"/>
          </a:xfrm>
          <a:prstGeom prst="rect">
            <a:avLst/>
          </a:prstGeom>
        </p:spPr>
        <p:txBody>
          <a:bodyPr anchor="b"/>
          <a:lstStyle/>
          <a:p>
            <a:r>
              <a:rPr lang="en-US"/>
              <a:t>Click to edit Master title style</a:t>
            </a:r>
            <a:endParaRPr lang="en-DE" dirty="0"/>
          </a:p>
        </p:txBody>
      </p:sp>
      <p:sp>
        <p:nvSpPr>
          <p:cNvPr id="10" name="Text Placeholder 11">
            <a:extLst>
              <a:ext uri="{FF2B5EF4-FFF2-40B4-BE49-F238E27FC236}">
                <a16:creationId xmlns:a16="http://schemas.microsoft.com/office/drawing/2014/main" id="{D44CD247-59FC-134A-9EDE-1BF25BC8CF2F}"/>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
        <p:nvSpPr>
          <p:cNvPr id="11" name="Content Placeholder 3">
            <a:extLst>
              <a:ext uri="{FF2B5EF4-FFF2-40B4-BE49-F238E27FC236}">
                <a16:creationId xmlns:a16="http://schemas.microsoft.com/office/drawing/2014/main" id="{473BD9D3-4941-5D46-B5B8-F4C72A2A71D6}"/>
              </a:ext>
            </a:extLst>
          </p:cNvPr>
          <p:cNvSpPr>
            <a:spLocks noGrp="1"/>
          </p:cNvSpPr>
          <p:nvPr>
            <p:ph sz="half" idx="12"/>
          </p:nvPr>
        </p:nvSpPr>
        <p:spPr>
          <a:xfrm>
            <a:off x="8293800" y="1825625"/>
            <a:ext cx="3060000" cy="40116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dirty="0"/>
          </a:p>
        </p:txBody>
      </p:sp>
      <p:sp>
        <p:nvSpPr>
          <p:cNvPr id="13" name="Slide Number Placeholder 5">
            <a:extLst>
              <a:ext uri="{FF2B5EF4-FFF2-40B4-BE49-F238E27FC236}">
                <a16:creationId xmlns:a16="http://schemas.microsoft.com/office/drawing/2014/main" id="{DF053CBB-0D28-7C4C-B18F-C920C8292289}"/>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Tree>
    <p:extLst>
      <p:ext uri="{BB962C8B-B14F-4D97-AF65-F5344CB8AC3E}">
        <p14:creationId xmlns:p14="http://schemas.microsoft.com/office/powerpoint/2010/main" val="172035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onk - 50/50 Team">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60E25C-0CD3-EC49-A1FD-3A9D7DB8A65A}"/>
              </a:ext>
            </a:extLst>
          </p:cNvPr>
          <p:cNvSpPr>
            <a:spLocks noGrp="1"/>
          </p:cNvSpPr>
          <p:nvPr>
            <p:ph type="title"/>
          </p:nvPr>
        </p:nvSpPr>
        <p:spPr>
          <a:xfrm>
            <a:off x="838200" y="660296"/>
            <a:ext cx="10515600" cy="592663"/>
          </a:xfrm>
          <a:prstGeom prst="rect">
            <a:avLst/>
          </a:prstGeom>
        </p:spPr>
        <p:txBody>
          <a:bodyPr anchor="b"/>
          <a:lstStyle/>
          <a:p>
            <a:r>
              <a:rPr lang="en-US"/>
              <a:t>Click to edit Master title style</a:t>
            </a:r>
            <a:endParaRPr lang="en-DE" dirty="0"/>
          </a:p>
        </p:txBody>
      </p:sp>
      <p:sp>
        <p:nvSpPr>
          <p:cNvPr id="10" name="Text Placeholder 11">
            <a:extLst>
              <a:ext uri="{FF2B5EF4-FFF2-40B4-BE49-F238E27FC236}">
                <a16:creationId xmlns:a16="http://schemas.microsoft.com/office/drawing/2014/main" id="{D44CD247-59FC-134A-9EDE-1BF25BC8CF2F}"/>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
        <p:nvSpPr>
          <p:cNvPr id="23" name="Text Placeholder 11">
            <a:extLst>
              <a:ext uri="{FF2B5EF4-FFF2-40B4-BE49-F238E27FC236}">
                <a16:creationId xmlns:a16="http://schemas.microsoft.com/office/drawing/2014/main" id="{E6E3256C-B5BD-B045-B182-00768F0207D4}"/>
              </a:ext>
            </a:extLst>
          </p:cNvPr>
          <p:cNvSpPr>
            <a:spLocks noGrp="1"/>
          </p:cNvSpPr>
          <p:nvPr>
            <p:ph type="body" sz="quarter" idx="12"/>
          </p:nvPr>
        </p:nvSpPr>
        <p:spPr>
          <a:xfrm>
            <a:off x="2151537" y="4927972"/>
            <a:ext cx="3306290" cy="360219"/>
          </a:xfrm>
        </p:spPr>
        <p:txBody>
          <a:bodyPr>
            <a:noAutofit/>
          </a:bodyPr>
          <a:lstStyle>
            <a:lvl1pPr marL="0" indent="0" algn="ctr">
              <a:lnSpc>
                <a:spcPct val="100000"/>
              </a:lnSpc>
              <a:spcAft>
                <a:spcPts val="600"/>
              </a:spcAft>
              <a:buNone/>
              <a:defRPr sz="2400">
                <a:solidFill>
                  <a:schemeClr val="tx1"/>
                </a:solidFill>
              </a:defRPr>
            </a:lvl1pPr>
          </a:lstStyle>
          <a:p>
            <a:pPr lvl="0"/>
            <a:r>
              <a:rPr lang="en-US"/>
              <a:t>Click to edit Master text styles</a:t>
            </a:r>
          </a:p>
        </p:txBody>
      </p:sp>
      <p:sp>
        <p:nvSpPr>
          <p:cNvPr id="24" name="Text Placeholder 11">
            <a:extLst>
              <a:ext uri="{FF2B5EF4-FFF2-40B4-BE49-F238E27FC236}">
                <a16:creationId xmlns:a16="http://schemas.microsoft.com/office/drawing/2014/main" id="{C790712D-FD00-8846-92AE-7B3981644596}"/>
              </a:ext>
            </a:extLst>
          </p:cNvPr>
          <p:cNvSpPr>
            <a:spLocks noGrp="1"/>
          </p:cNvSpPr>
          <p:nvPr>
            <p:ph type="body" sz="quarter" idx="13"/>
          </p:nvPr>
        </p:nvSpPr>
        <p:spPr>
          <a:xfrm>
            <a:off x="2151539" y="5318812"/>
            <a:ext cx="3306289" cy="286229"/>
          </a:xfrm>
        </p:spPr>
        <p:txBody>
          <a:bodyPr>
            <a:noAutofit/>
          </a:bodyPr>
          <a:lstStyle>
            <a:lvl1pPr marL="0" indent="0" algn="ctr">
              <a:lnSpc>
                <a:spcPct val="100000"/>
              </a:lnSpc>
              <a:spcAft>
                <a:spcPts val="600"/>
              </a:spcAft>
              <a:buNone/>
              <a:defRPr sz="1800">
                <a:solidFill>
                  <a:schemeClr val="accent2"/>
                </a:solidFill>
              </a:defRPr>
            </a:lvl1pPr>
          </a:lstStyle>
          <a:p>
            <a:pPr lvl="0"/>
            <a:r>
              <a:rPr lang="en-US"/>
              <a:t>Click to edit Master text styles</a:t>
            </a:r>
          </a:p>
        </p:txBody>
      </p:sp>
      <p:sp>
        <p:nvSpPr>
          <p:cNvPr id="15" name="Picture Placeholder 16">
            <a:extLst>
              <a:ext uri="{FF2B5EF4-FFF2-40B4-BE49-F238E27FC236}">
                <a16:creationId xmlns:a16="http://schemas.microsoft.com/office/drawing/2014/main" id="{BF367B5C-05E4-D942-8673-E4E2F9006C4A}"/>
              </a:ext>
            </a:extLst>
          </p:cNvPr>
          <p:cNvSpPr>
            <a:spLocks noGrp="1"/>
          </p:cNvSpPr>
          <p:nvPr>
            <p:ph type="pic" sz="quarter" idx="16"/>
          </p:nvPr>
        </p:nvSpPr>
        <p:spPr>
          <a:xfrm>
            <a:off x="2371497" y="1842616"/>
            <a:ext cx="2866374" cy="2955118"/>
          </a:xfrm>
          <a:prstGeom prst="round2DiagRect">
            <a:avLst>
              <a:gd name="adj1" fmla="val 0"/>
              <a:gd name="adj2" fmla="val 39671"/>
            </a:avLst>
          </a:prstGeom>
          <a:noFill/>
        </p:spPr>
        <p:txBody>
          <a:bodyPr/>
          <a:lstStyle/>
          <a:p>
            <a:r>
              <a:rPr lang="en-US"/>
              <a:t>Click icon to add picture</a:t>
            </a:r>
            <a:endParaRPr lang="en-DE" dirty="0"/>
          </a:p>
        </p:txBody>
      </p:sp>
      <p:sp>
        <p:nvSpPr>
          <p:cNvPr id="18" name="Text Placeholder 11">
            <a:extLst>
              <a:ext uri="{FF2B5EF4-FFF2-40B4-BE49-F238E27FC236}">
                <a16:creationId xmlns:a16="http://schemas.microsoft.com/office/drawing/2014/main" id="{2D71C264-4163-144C-9428-F56D77C4C166}"/>
              </a:ext>
            </a:extLst>
          </p:cNvPr>
          <p:cNvSpPr>
            <a:spLocks noGrp="1"/>
          </p:cNvSpPr>
          <p:nvPr>
            <p:ph type="body" sz="quarter" idx="17"/>
          </p:nvPr>
        </p:nvSpPr>
        <p:spPr>
          <a:xfrm>
            <a:off x="6734174" y="4927972"/>
            <a:ext cx="3306289" cy="360219"/>
          </a:xfrm>
        </p:spPr>
        <p:txBody>
          <a:bodyPr>
            <a:noAutofit/>
          </a:bodyPr>
          <a:lstStyle>
            <a:lvl1pPr marL="0" indent="0" algn="ctr">
              <a:lnSpc>
                <a:spcPct val="100000"/>
              </a:lnSpc>
              <a:spcAft>
                <a:spcPts val="600"/>
              </a:spcAft>
              <a:buNone/>
              <a:defRPr sz="2400">
                <a:solidFill>
                  <a:schemeClr val="tx1"/>
                </a:solidFill>
              </a:defRPr>
            </a:lvl1pPr>
          </a:lstStyle>
          <a:p>
            <a:pPr lvl="0"/>
            <a:r>
              <a:rPr lang="en-US"/>
              <a:t>Click to edit Master text styles</a:t>
            </a:r>
          </a:p>
        </p:txBody>
      </p:sp>
      <p:sp>
        <p:nvSpPr>
          <p:cNvPr id="19" name="Text Placeholder 11">
            <a:extLst>
              <a:ext uri="{FF2B5EF4-FFF2-40B4-BE49-F238E27FC236}">
                <a16:creationId xmlns:a16="http://schemas.microsoft.com/office/drawing/2014/main" id="{2AEC41BF-10A6-2646-9CFE-095CF3C02452}"/>
              </a:ext>
            </a:extLst>
          </p:cNvPr>
          <p:cNvSpPr>
            <a:spLocks noGrp="1"/>
          </p:cNvSpPr>
          <p:nvPr>
            <p:ph type="body" sz="quarter" idx="18"/>
          </p:nvPr>
        </p:nvSpPr>
        <p:spPr>
          <a:xfrm>
            <a:off x="6734174" y="5318812"/>
            <a:ext cx="3306289" cy="286229"/>
          </a:xfrm>
        </p:spPr>
        <p:txBody>
          <a:bodyPr>
            <a:noAutofit/>
          </a:bodyPr>
          <a:lstStyle>
            <a:lvl1pPr marL="0" indent="0" algn="ctr">
              <a:lnSpc>
                <a:spcPct val="100000"/>
              </a:lnSpc>
              <a:spcAft>
                <a:spcPts val="600"/>
              </a:spcAft>
              <a:buNone/>
              <a:defRPr sz="1800">
                <a:solidFill>
                  <a:schemeClr val="accent2"/>
                </a:solidFill>
              </a:defRPr>
            </a:lvl1pPr>
          </a:lstStyle>
          <a:p>
            <a:pPr lvl="0"/>
            <a:r>
              <a:rPr lang="en-US"/>
              <a:t>Click to edit Master text styles</a:t>
            </a:r>
          </a:p>
        </p:txBody>
      </p:sp>
      <p:sp>
        <p:nvSpPr>
          <p:cNvPr id="20" name="Picture Placeholder 16">
            <a:extLst>
              <a:ext uri="{FF2B5EF4-FFF2-40B4-BE49-F238E27FC236}">
                <a16:creationId xmlns:a16="http://schemas.microsoft.com/office/drawing/2014/main" id="{6D3C5D5A-E891-C24C-B471-6C5AC1D18A56}"/>
              </a:ext>
            </a:extLst>
          </p:cNvPr>
          <p:cNvSpPr>
            <a:spLocks noGrp="1"/>
          </p:cNvSpPr>
          <p:nvPr>
            <p:ph type="pic" sz="quarter" idx="19"/>
          </p:nvPr>
        </p:nvSpPr>
        <p:spPr>
          <a:xfrm>
            <a:off x="6954129" y="1842616"/>
            <a:ext cx="2866374" cy="2955118"/>
          </a:xfrm>
          <a:prstGeom prst="round2DiagRect">
            <a:avLst>
              <a:gd name="adj1" fmla="val 0"/>
              <a:gd name="adj2" fmla="val 39671"/>
            </a:avLst>
          </a:prstGeom>
          <a:noFill/>
        </p:spPr>
        <p:txBody>
          <a:bodyPr/>
          <a:lstStyle/>
          <a:p>
            <a:r>
              <a:rPr lang="en-US"/>
              <a:t>Click icon to add picture</a:t>
            </a:r>
            <a:endParaRPr lang="en-DE" dirty="0"/>
          </a:p>
        </p:txBody>
      </p:sp>
      <p:sp>
        <p:nvSpPr>
          <p:cNvPr id="13" name="Slide Number Placeholder 5">
            <a:extLst>
              <a:ext uri="{FF2B5EF4-FFF2-40B4-BE49-F238E27FC236}">
                <a16:creationId xmlns:a16="http://schemas.microsoft.com/office/drawing/2014/main" id="{9E717A05-112C-F248-A97B-0CE765A75700}"/>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Tree>
    <p:extLst>
      <p:ext uri="{BB962C8B-B14F-4D97-AF65-F5344CB8AC3E}">
        <p14:creationId xmlns:p14="http://schemas.microsoft.com/office/powerpoint/2010/main" val="3330480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lonk - 1/3 Team">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60E25C-0CD3-EC49-A1FD-3A9D7DB8A65A}"/>
              </a:ext>
            </a:extLst>
          </p:cNvPr>
          <p:cNvSpPr>
            <a:spLocks noGrp="1"/>
          </p:cNvSpPr>
          <p:nvPr>
            <p:ph type="title"/>
          </p:nvPr>
        </p:nvSpPr>
        <p:spPr>
          <a:xfrm>
            <a:off x="838200" y="660296"/>
            <a:ext cx="10515600" cy="592663"/>
          </a:xfrm>
          <a:prstGeom prst="rect">
            <a:avLst/>
          </a:prstGeom>
        </p:spPr>
        <p:txBody>
          <a:bodyPr anchor="b"/>
          <a:lstStyle/>
          <a:p>
            <a:r>
              <a:rPr lang="en-US"/>
              <a:t>Click to edit Master title style</a:t>
            </a:r>
            <a:endParaRPr lang="en-DE" dirty="0"/>
          </a:p>
        </p:txBody>
      </p:sp>
      <p:sp>
        <p:nvSpPr>
          <p:cNvPr id="10" name="Text Placeholder 11">
            <a:extLst>
              <a:ext uri="{FF2B5EF4-FFF2-40B4-BE49-F238E27FC236}">
                <a16:creationId xmlns:a16="http://schemas.microsoft.com/office/drawing/2014/main" id="{D44CD247-59FC-134A-9EDE-1BF25BC8CF2F}"/>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
        <p:nvSpPr>
          <p:cNvPr id="23" name="Text Placeholder 11">
            <a:extLst>
              <a:ext uri="{FF2B5EF4-FFF2-40B4-BE49-F238E27FC236}">
                <a16:creationId xmlns:a16="http://schemas.microsoft.com/office/drawing/2014/main" id="{E6E3256C-B5BD-B045-B182-00768F0207D4}"/>
              </a:ext>
            </a:extLst>
          </p:cNvPr>
          <p:cNvSpPr>
            <a:spLocks noGrp="1"/>
          </p:cNvSpPr>
          <p:nvPr>
            <p:ph type="body" sz="quarter" idx="12"/>
          </p:nvPr>
        </p:nvSpPr>
        <p:spPr>
          <a:xfrm>
            <a:off x="618240" y="4927972"/>
            <a:ext cx="3306290" cy="360219"/>
          </a:xfrm>
        </p:spPr>
        <p:txBody>
          <a:bodyPr>
            <a:noAutofit/>
          </a:bodyPr>
          <a:lstStyle>
            <a:lvl1pPr marL="0" indent="0" algn="ctr">
              <a:lnSpc>
                <a:spcPct val="100000"/>
              </a:lnSpc>
              <a:spcAft>
                <a:spcPts val="600"/>
              </a:spcAft>
              <a:buNone/>
              <a:defRPr sz="2400">
                <a:solidFill>
                  <a:schemeClr val="tx1"/>
                </a:solidFill>
              </a:defRPr>
            </a:lvl1pPr>
          </a:lstStyle>
          <a:p>
            <a:pPr lvl="0"/>
            <a:r>
              <a:rPr lang="en-US"/>
              <a:t>Click to edit Master text styles</a:t>
            </a:r>
          </a:p>
        </p:txBody>
      </p:sp>
      <p:sp>
        <p:nvSpPr>
          <p:cNvPr id="24" name="Text Placeholder 11">
            <a:extLst>
              <a:ext uri="{FF2B5EF4-FFF2-40B4-BE49-F238E27FC236}">
                <a16:creationId xmlns:a16="http://schemas.microsoft.com/office/drawing/2014/main" id="{C790712D-FD00-8846-92AE-7B3981644596}"/>
              </a:ext>
            </a:extLst>
          </p:cNvPr>
          <p:cNvSpPr>
            <a:spLocks noGrp="1"/>
          </p:cNvSpPr>
          <p:nvPr>
            <p:ph type="body" sz="quarter" idx="13"/>
          </p:nvPr>
        </p:nvSpPr>
        <p:spPr>
          <a:xfrm>
            <a:off x="618242" y="5318812"/>
            <a:ext cx="3306289" cy="286229"/>
          </a:xfrm>
        </p:spPr>
        <p:txBody>
          <a:bodyPr>
            <a:noAutofit/>
          </a:bodyPr>
          <a:lstStyle>
            <a:lvl1pPr marL="0" indent="0" algn="ctr">
              <a:lnSpc>
                <a:spcPct val="100000"/>
              </a:lnSpc>
              <a:spcAft>
                <a:spcPts val="600"/>
              </a:spcAft>
              <a:buNone/>
              <a:defRPr sz="1800">
                <a:solidFill>
                  <a:schemeClr val="accent2"/>
                </a:solidFill>
              </a:defRPr>
            </a:lvl1pPr>
          </a:lstStyle>
          <a:p>
            <a:pPr lvl="0"/>
            <a:r>
              <a:rPr lang="en-US"/>
              <a:t>Click to edit Master text styles</a:t>
            </a:r>
          </a:p>
        </p:txBody>
      </p:sp>
      <p:sp>
        <p:nvSpPr>
          <p:cNvPr id="15" name="Picture Placeholder 16">
            <a:extLst>
              <a:ext uri="{FF2B5EF4-FFF2-40B4-BE49-F238E27FC236}">
                <a16:creationId xmlns:a16="http://schemas.microsoft.com/office/drawing/2014/main" id="{BF367B5C-05E4-D942-8673-E4E2F9006C4A}"/>
              </a:ext>
            </a:extLst>
          </p:cNvPr>
          <p:cNvSpPr>
            <a:spLocks noGrp="1"/>
          </p:cNvSpPr>
          <p:nvPr>
            <p:ph type="pic" sz="quarter" idx="16"/>
          </p:nvPr>
        </p:nvSpPr>
        <p:spPr>
          <a:xfrm>
            <a:off x="838200" y="1842616"/>
            <a:ext cx="2866374" cy="2955118"/>
          </a:xfrm>
          <a:prstGeom prst="round2DiagRect">
            <a:avLst>
              <a:gd name="adj1" fmla="val 0"/>
              <a:gd name="adj2" fmla="val 39671"/>
            </a:avLst>
          </a:prstGeom>
          <a:noFill/>
        </p:spPr>
        <p:txBody>
          <a:bodyPr/>
          <a:lstStyle/>
          <a:p>
            <a:r>
              <a:rPr lang="en-US"/>
              <a:t>Click icon to add picture</a:t>
            </a:r>
            <a:endParaRPr lang="en-DE" dirty="0"/>
          </a:p>
        </p:txBody>
      </p:sp>
      <p:sp>
        <p:nvSpPr>
          <p:cNvPr id="18" name="Text Placeholder 11">
            <a:extLst>
              <a:ext uri="{FF2B5EF4-FFF2-40B4-BE49-F238E27FC236}">
                <a16:creationId xmlns:a16="http://schemas.microsoft.com/office/drawing/2014/main" id="{2D71C264-4163-144C-9428-F56D77C4C166}"/>
              </a:ext>
            </a:extLst>
          </p:cNvPr>
          <p:cNvSpPr>
            <a:spLocks noGrp="1"/>
          </p:cNvSpPr>
          <p:nvPr>
            <p:ph type="body" sz="quarter" idx="17"/>
          </p:nvPr>
        </p:nvSpPr>
        <p:spPr>
          <a:xfrm>
            <a:off x="4438075" y="4927972"/>
            <a:ext cx="3306289" cy="360219"/>
          </a:xfrm>
        </p:spPr>
        <p:txBody>
          <a:bodyPr>
            <a:noAutofit/>
          </a:bodyPr>
          <a:lstStyle>
            <a:lvl1pPr marL="0" indent="0" algn="ctr">
              <a:lnSpc>
                <a:spcPct val="100000"/>
              </a:lnSpc>
              <a:spcAft>
                <a:spcPts val="600"/>
              </a:spcAft>
              <a:buNone/>
              <a:defRPr sz="2400">
                <a:solidFill>
                  <a:schemeClr val="tx1"/>
                </a:solidFill>
              </a:defRPr>
            </a:lvl1pPr>
          </a:lstStyle>
          <a:p>
            <a:pPr lvl="0"/>
            <a:r>
              <a:rPr lang="en-US"/>
              <a:t>Click to edit Master text styles</a:t>
            </a:r>
          </a:p>
        </p:txBody>
      </p:sp>
      <p:sp>
        <p:nvSpPr>
          <p:cNvPr id="19" name="Text Placeholder 11">
            <a:extLst>
              <a:ext uri="{FF2B5EF4-FFF2-40B4-BE49-F238E27FC236}">
                <a16:creationId xmlns:a16="http://schemas.microsoft.com/office/drawing/2014/main" id="{2AEC41BF-10A6-2646-9CFE-095CF3C02452}"/>
              </a:ext>
            </a:extLst>
          </p:cNvPr>
          <p:cNvSpPr>
            <a:spLocks noGrp="1"/>
          </p:cNvSpPr>
          <p:nvPr>
            <p:ph type="body" sz="quarter" idx="18"/>
          </p:nvPr>
        </p:nvSpPr>
        <p:spPr>
          <a:xfrm>
            <a:off x="4438075" y="5318812"/>
            <a:ext cx="3306289" cy="286229"/>
          </a:xfrm>
        </p:spPr>
        <p:txBody>
          <a:bodyPr>
            <a:noAutofit/>
          </a:bodyPr>
          <a:lstStyle>
            <a:lvl1pPr marL="0" indent="0" algn="ctr">
              <a:lnSpc>
                <a:spcPct val="100000"/>
              </a:lnSpc>
              <a:spcAft>
                <a:spcPts val="600"/>
              </a:spcAft>
              <a:buNone/>
              <a:defRPr sz="1800">
                <a:solidFill>
                  <a:schemeClr val="accent2"/>
                </a:solidFill>
              </a:defRPr>
            </a:lvl1pPr>
          </a:lstStyle>
          <a:p>
            <a:pPr lvl="0"/>
            <a:r>
              <a:rPr lang="en-US"/>
              <a:t>Click to edit Master text styles</a:t>
            </a:r>
          </a:p>
        </p:txBody>
      </p:sp>
      <p:sp>
        <p:nvSpPr>
          <p:cNvPr id="20" name="Picture Placeholder 16">
            <a:extLst>
              <a:ext uri="{FF2B5EF4-FFF2-40B4-BE49-F238E27FC236}">
                <a16:creationId xmlns:a16="http://schemas.microsoft.com/office/drawing/2014/main" id="{6D3C5D5A-E891-C24C-B471-6C5AC1D18A56}"/>
              </a:ext>
            </a:extLst>
          </p:cNvPr>
          <p:cNvSpPr>
            <a:spLocks noGrp="1"/>
          </p:cNvSpPr>
          <p:nvPr>
            <p:ph type="pic" sz="quarter" idx="19"/>
          </p:nvPr>
        </p:nvSpPr>
        <p:spPr>
          <a:xfrm>
            <a:off x="4658030" y="1842616"/>
            <a:ext cx="2866374" cy="2955118"/>
          </a:xfrm>
          <a:prstGeom prst="round2DiagRect">
            <a:avLst>
              <a:gd name="adj1" fmla="val 0"/>
              <a:gd name="adj2" fmla="val 39671"/>
            </a:avLst>
          </a:prstGeom>
          <a:noFill/>
        </p:spPr>
        <p:txBody>
          <a:bodyPr/>
          <a:lstStyle/>
          <a:p>
            <a:r>
              <a:rPr lang="en-US"/>
              <a:t>Click icon to add picture</a:t>
            </a:r>
            <a:endParaRPr lang="en-DE" dirty="0"/>
          </a:p>
        </p:txBody>
      </p:sp>
      <p:sp>
        <p:nvSpPr>
          <p:cNvPr id="13" name="Slide Number Placeholder 5">
            <a:extLst>
              <a:ext uri="{FF2B5EF4-FFF2-40B4-BE49-F238E27FC236}">
                <a16:creationId xmlns:a16="http://schemas.microsoft.com/office/drawing/2014/main" id="{9E717A05-112C-F248-A97B-0CE765A75700}"/>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
        <p:nvSpPr>
          <p:cNvPr id="11" name="Text Placeholder 11">
            <a:extLst>
              <a:ext uri="{FF2B5EF4-FFF2-40B4-BE49-F238E27FC236}">
                <a16:creationId xmlns:a16="http://schemas.microsoft.com/office/drawing/2014/main" id="{649428ED-89DA-5C4A-9595-F75AAAA5AC99}"/>
              </a:ext>
            </a:extLst>
          </p:cNvPr>
          <p:cNvSpPr>
            <a:spLocks noGrp="1"/>
          </p:cNvSpPr>
          <p:nvPr>
            <p:ph type="body" sz="quarter" idx="20"/>
          </p:nvPr>
        </p:nvSpPr>
        <p:spPr>
          <a:xfrm>
            <a:off x="8257909" y="4927972"/>
            <a:ext cx="3306289" cy="360219"/>
          </a:xfrm>
        </p:spPr>
        <p:txBody>
          <a:bodyPr>
            <a:noAutofit/>
          </a:bodyPr>
          <a:lstStyle>
            <a:lvl1pPr marL="0" indent="0" algn="ctr">
              <a:lnSpc>
                <a:spcPct val="100000"/>
              </a:lnSpc>
              <a:spcAft>
                <a:spcPts val="600"/>
              </a:spcAft>
              <a:buNone/>
              <a:defRPr sz="2400">
                <a:solidFill>
                  <a:schemeClr val="tx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231D840-6783-F942-9877-75A28FA9680D}"/>
              </a:ext>
            </a:extLst>
          </p:cNvPr>
          <p:cNvSpPr>
            <a:spLocks noGrp="1"/>
          </p:cNvSpPr>
          <p:nvPr>
            <p:ph type="body" sz="quarter" idx="21"/>
          </p:nvPr>
        </p:nvSpPr>
        <p:spPr>
          <a:xfrm>
            <a:off x="8257909" y="5318812"/>
            <a:ext cx="3306289" cy="286229"/>
          </a:xfrm>
        </p:spPr>
        <p:txBody>
          <a:bodyPr>
            <a:noAutofit/>
          </a:bodyPr>
          <a:lstStyle>
            <a:lvl1pPr marL="0" indent="0" algn="ctr">
              <a:lnSpc>
                <a:spcPct val="100000"/>
              </a:lnSpc>
              <a:spcAft>
                <a:spcPts val="600"/>
              </a:spcAft>
              <a:buNone/>
              <a:defRPr sz="1800">
                <a:solidFill>
                  <a:schemeClr val="accent2"/>
                </a:solidFill>
              </a:defRPr>
            </a:lvl1pPr>
          </a:lstStyle>
          <a:p>
            <a:pPr lvl="0"/>
            <a:r>
              <a:rPr lang="en-US"/>
              <a:t>Click to edit Master text styles</a:t>
            </a:r>
          </a:p>
        </p:txBody>
      </p:sp>
      <p:sp>
        <p:nvSpPr>
          <p:cNvPr id="14" name="Picture Placeholder 16">
            <a:extLst>
              <a:ext uri="{FF2B5EF4-FFF2-40B4-BE49-F238E27FC236}">
                <a16:creationId xmlns:a16="http://schemas.microsoft.com/office/drawing/2014/main" id="{9C875E7B-2B64-A145-9F0E-0EB99DDCA7FE}"/>
              </a:ext>
            </a:extLst>
          </p:cNvPr>
          <p:cNvSpPr>
            <a:spLocks noGrp="1"/>
          </p:cNvSpPr>
          <p:nvPr>
            <p:ph type="pic" sz="quarter" idx="22"/>
          </p:nvPr>
        </p:nvSpPr>
        <p:spPr>
          <a:xfrm>
            <a:off x="8477864" y="1842616"/>
            <a:ext cx="2866374" cy="2955118"/>
          </a:xfrm>
          <a:prstGeom prst="round2DiagRect">
            <a:avLst>
              <a:gd name="adj1" fmla="val 0"/>
              <a:gd name="adj2" fmla="val 39671"/>
            </a:avLst>
          </a:prstGeom>
          <a:noFill/>
        </p:spPr>
        <p:txBody>
          <a:bodyPr/>
          <a:lstStyle/>
          <a:p>
            <a:r>
              <a:rPr lang="en-US"/>
              <a:t>Click icon to add picture</a:t>
            </a:r>
            <a:endParaRPr lang="en-DE" dirty="0"/>
          </a:p>
        </p:txBody>
      </p:sp>
    </p:spTree>
    <p:extLst>
      <p:ext uri="{BB962C8B-B14F-4D97-AF65-F5344CB8AC3E}">
        <p14:creationId xmlns:p14="http://schemas.microsoft.com/office/powerpoint/2010/main" val="3703870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onk - Reports">
    <p:spTree>
      <p:nvGrpSpPr>
        <p:cNvPr id="1" name=""/>
        <p:cNvGrpSpPr/>
        <p:nvPr/>
      </p:nvGrpSpPr>
      <p:grpSpPr>
        <a:xfrm>
          <a:off x="0" y="0"/>
          <a:ext cx="0" cy="0"/>
          <a:chOff x="0" y="0"/>
          <a:chExt cx="0" cy="0"/>
        </a:xfrm>
      </p:grpSpPr>
      <p:sp>
        <p:nvSpPr>
          <p:cNvPr id="11" name="Picture Placeholder 29">
            <a:extLst>
              <a:ext uri="{FF2B5EF4-FFF2-40B4-BE49-F238E27FC236}">
                <a16:creationId xmlns:a16="http://schemas.microsoft.com/office/drawing/2014/main" id="{9EEBCC30-B6CE-E249-B8E7-1438CADC3A19}"/>
              </a:ext>
            </a:extLst>
          </p:cNvPr>
          <p:cNvSpPr>
            <a:spLocks noGrp="1"/>
          </p:cNvSpPr>
          <p:nvPr>
            <p:ph type="pic" sz="quarter" idx="13"/>
          </p:nvPr>
        </p:nvSpPr>
        <p:spPr>
          <a:xfrm>
            <a:off x="6096000" y="0"/>
            <a:ext cx="6096000" cy="6858000"/>
          </a:xfrm>
          <a:custGeom>
            <a:avLst/>
            <a:gdLst>
              <a:gd name="connsiteX0" fmla="*/ 5585178 w 6096000"/>
              <a:gd name="connsiteY0" fmla="*/ 6199837 h 6858000"/>
              <a:gd name="connsiteX1" fmla="*/ 5365201 w 6096000"/>
              <a:gd name="connsiteY1" fmla="*/ 6419814 h 6858000"/>
              <a:gd name="connsiteX2" fmla="*/ 5585178 w 6096000"/>
              <a:gd name="connsiteY2" fmla="*/ 6639791 h 6858000"/>
              <a:gd name="connsiteX3" fmla="*/ 5805155 w 6096000"/>
              <a:gd name="connsiteY3" fmla="*/ 6419814 h 6858000"/>
              <a:gd name="connsiteX4" fmla="*/ 5585178 w 6096000"/>
              <a:gd name="connsiteY4" fmla="*/ 6199837 h 6858000"/>
              <a:gd name="connsiteX5" fmla="*/ 0 w 6096000"/>
              <a:gd name="connsiteY5" fmla="*/ 0 h 6858000"/>
              <a:gd name="connsiteX6" fmla="*/ 6096000 w 6096000"/>
              <a:gd name="connsiteY6" fmla="*/ 0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5585178" y="6199837"/>
                </a:moveTo>
                <a:cubicBezTo>
                  <a:pt x="5463688" y="6199837"/>
                  <a:pt x="5365201" y="6298324"/>
                  <a:pt x="5365201" y="6419814"/>
                </a:cubicBezTo>
                <a:cubicBezTo>
                  <a:pt x="5365201" y="6541304"/>
                  <a:pt x="5463688" y="6639791"/>
                  <a:pt x="5585178" y="6639791"/>
                </a:cubicBezTo>
                <a:cubicBezTo>
                  <a:pt x="5706668" y="6639791"/>
                  <a:pt x="5805155" y="6541304"/>
                  <a:pt x="5805155" y="6419814"/>
                </a:cubicBezTo>
                <a:cubicBezTo>
                  <a:pt x="5805155" y="6298324"/>
                  <a:pt x="5706668" y="6199837"/>
                  <a:pt x="5585178" y="6199837"/>
                </a:cubicBezTo>
                <a:close/>
                <a:moveTo>
                  <a:pt x="0" y="0"/>
                </a:moveTo>
                <a:lnTo>
                  <a:pt x="6096000" y="0"/>
                </a:lnTo>
                <a:lnTo>
                  <a:pt x="6096000" y="6858000"/>
                </a:lnTo>
                <a:lnTo>
                  <a:pt x="0" y="6858000"/>
                </a:lnTo>
                <a:close/>
              </a:path>
            </a:pathLst>
          </a:custGeom>
          <a:solidFill>
            <a:schemeClr val="tx1"/>
          </a:solidFill>
        </p:spPr>
        <p:txBody>
          <a:bodyPr wrap="square">
            <a:noAutofit/>
          </a:bodyPr>
          <a:lstStyle/>
          <a:p>
            <a:r>
              <a:rPr lang="en-US"/>
              <a:t>Click icon to add picture</a:t>
            </a:r>
            <a:endParaRPr lang="en-DE" dirty="0"/>
          </a:p>
        </p:txBody>
      </p:sp>
      <p:sp>
        <p:nvSpPr>
          <p:cNvPr id="4" name="Title Placeholder 1">
            <a:extLst>
              <a:ext uri="{FF2B5EF4-FFF2-40B4-BE49-F238E27FC236}">
                <a16:creationId xmlns:a16="http://schemas.microsoft.com/office/drawing/2014/main" id="{17FDA683-3966-D347-8076-DE1E16CB2A39}"/>
              </a:ext>
            </a:extLst>
          </p:cNvPr>
          <p:cNvSpPr txBox="1">
            <a:spLocks/>
          </p:cNvSpPr>
          <p:nvPr userDrawn="1"/>
        </p:nvSpPr>
        <p:spPr>
          <a:xfrm>
            <a:off x="838200" y="1835726"/>
            <a:ext cx="5515708" cy="36021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DE" dirty="0">
              <a:solidFill>
                <a:schemeClr val="accent2"/>
              </a:solidFill>
            </a:endParaRPr>
          </a:p>
        </p:txBody>
      </p:sp>
      <p:sp>
        <p:nvSpPr>
          <p:cNvPr id="15" name="Text Placeholder 11">
            <a:extLst>
              <a:ext uri="{FF2B5EF4-FFF2-40B4-BE49-F238E27FC236}">
                <a16:creationId xmlns:a16="http://schemas.microsoft.com/office/drawing/2014/main" id="{EFC62043-9B84-2D44-9FED-8A0678EB6DF1}"/>
              </a:ext>
            </a:extLst>
          </p:cNvPr>
          <p:cNvSpPr>
            <a:spLocks noGrp="1"/>
          </p:cNvSpPr>
          <p:nvPr>
            <p:ph type="body" sz="quarter" idx="12"/>
          </p:nvPr>
        </p:nvSpPr>
        <p:spPr>
          <a:xfrm>
            <a:off x="838200" y="1957754"/>
            <a:ext cx="5054600" cy="3880338"/>
          </a:xfrm>
        </p:spPr>
        <p:txBody>
          <a:bodyPr>
            <a:noAutofit/>
          </a:bodyPr>
          <a:lstStyle>
            <a:lvl1pPr marL="0" indent="0">
              <a:lnSpc>
                <a:spcPct val="100000"/>
              </a:lnSpc>
              <a:spcAft>
                <a:spcPts val="600"/>
              </a:spcAft>
              <a:buNone/>
              <a:defRPr sz="1800">
                <a:solidFill>
                  <a:schemeClr val="tx1"/>
                </a:solidFill>
              </a:defRPr>
            </a:lvl1pPr>
          </a:lstStyle>
          <a:p>
            <a:pPr lvl="0"/>
            <a:r>
              <a:rPr lang="en-US"/>
              <a:t>Click to edit Master text styles</a:t>
            </a:r>
          </a:p>
        </p:txBody>
      </p:sp>
      <p:sp>
        <p:nvSpPr>
          <p:cNvPr id="13" name="Title 1">
            <a:extLst>
              <a:ext uri="{FF2B5EF4-FFF2-40B4-BE49-F238E27FC236}">
                <a16:creationId xmlns:a16="http://schemas.microsoft.com/office/drawing/2014/main" id="{58289625-8F42-634D-BE5F-6AB1DFACE708}"/>
              </a:ext>
            </a:extLst>
          </p:cNvPr>
          <p:cNvSpPr>
            <a:spLocks noGrp="1"/>
          </p:cNvSpPr>
          <p:nvPr>
            <p:ph type="title"/>
          </p:nvPr>
        </p:nvSpPr>
        <p:spPr>
          <a:xfrm>
            <a:off x="838200" y="660296"/>
            <a:ext cx="5054600" cy="592663"/>
          </a:xfrm>
          <a:prstGeom prst="rect">
            <a:avLst/>
          </a:prstGeom>
        </p:spPr>
        <p:txBody>
          <a:bodyPr anchor="b"/>
          <a:lstStyle/>
          <a:p>
            <a:r>
              <a:rPr lang="en-US"/>
              <a:t>Click to edit Master title style</a:t>
            </a:r>
            <a:endParaRPr lang="en-DE" dirty="0"/>
          </a:p>
        </p:txBody>
      </p:sp>
      <p:sp>
        <p:nvSpPr>
          <p:cNvPr id="14" name="Text Placeholder 11">
            <a:extLst>
              <a:ext uri="{FF2B5EF4-FFF2-40B4-BE49-F238E27FC236}">
                <a16:creationId xmlns:a16="http://schemas.microsoft.com/office/drawing/2014/main" id="{73A11E14-BF80-534D-B1C5-8A9DE8E1B60A}"/>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
        <p:nvSpPr>
          <p:cNvPr id="12" name="Picture Placeholder 5">
            <a:extLst>
              <a:ext uri="{FF2B5EF4-FFF2-40B4-BE49-F238E27FC236}">
                <a16:creationId xmlns:a16="http://schemas.microsoft.com/office/drawing/2014/main" id="{B9661572-A221-CB48-9836-BED366165594}"/>
              </a:ext>
            </a:extLst>
          </p:cNvPr>
          <p:cNvSpPr>
            <a:spLocks noGrp="1"/>
          </p:cNvSpPr>
          <p:nvPr>
            <p:ph type="pic" sz="quarter" idx="16"/>
          </p:nvPr>
        </p:nvSpPr>
        <p:spPr>
          <a:xfrm>
            <a:off x="8948888" y="1792786"/>
            <a:ext cx="2520000" cy="3560400"/>
          </a:xfrm>
          <a:blipFill dpi="0" rotWithShape="1">
            <a:blip r:embed="rId2" cstate="email">
              <a:extLst>
                <a:ext uri="{28A0092B-C50C-407E-A947-70E740481C1C}">
                  <a14:useLocalDpi xmlns:a14="http://schemas.microsoft.com/office/drawing/2010/main"/>
                </a:ext>
              </a:extLst>
            </a:blip>
            <a:srcRect/>
            <a:stretch>
              <a:fillRect/>
            </a:stretch>
          </a:blipFill>
          <a:effectLst>
            <a:outerShdw blurRad="590798" dist="274240" dir="3300000" algn="ctr" rotWithShape="0">
              <a:srgbClr val="000000">
                <a:alpha val="39781"/>
              </a:srgbClr>
            </a:outerShdw>
          </a:effectLst>
        </p:spPr>
        <p:txBody>
          <a:bodyPr/>
          <a:lstStyle>
            <a:lvl1pPr marL="0" indent="0">
              <a:buNone/>
              <a:defRPr lang="en-DE"/>
            </a:lvl1pPr>
          </a:lstStyle>
          <a:p>
            <a:r>
              <a:rPr lang="en-US"/>
              <a:t>Click icon to add picture</a:t>
            </a:r>
            <a:endParaRPr lang="en-DE" dirty="0"/>
          </a:p>
        </p:txBody>
      </p:sp>
      <p:sp>
        <p:nvSpPr>
          <p:cNvPr id="10" name="Picture Placeholder 5">
            <a:extLst>
              <a:ext uri="{FF2B5EF4-FFF2-40B4-BE49-F238E27FC236}">
                <a16:creationId xmlns:a16="http://schemas.microsoft.com/office/drawing/2014/main" id="{A2506A2D-8FDB-EF4D-B90D-755D601D4F55}"/>
              </a:ext>
            </a:extLst>
          </p:cNvPr>
          <p:cNvSpPr>
            <a:spLocks noGrp="1"/>
          </p:cNvSpPr>
          <p:nvPr>
            <p:ph type="pic" sz="quarter" idx="15"/>
          </p:nvPr>
        </p:nvSpPr>
        <p:spPr>
          <a:xfrm>
            <a:off x="6777443" y="1252959"/>
            <a:ext cx="2520000" cy="3560400"/>
          </a:xfrm>
          <a:blipFill dpi="0" rotWithShape="1">
            <a:blip r:embed="rId3" cstate="email">
              <a:extLst>
                <a:ext uri="{28A0092B-C50C-407E-A947-70E740481C1C}">
                  <a14:useLocalDpi xmlns:a14="http://schemas.microsoft.com/office/drawing/2010/main"/>
                </a:ext>
              </a:extLst>
            </a:blip>
            <a:srcRect/>
            <a:stretch>
              <a:fillRect/>
            </a:stretch>
          </a:blipFill>
          <a:effectLst>
            <a:outerShdw blurRad="590798" dist="274240" dir="3300000" algn="ctr" rotWithShape="0">
              <a:srgbClr val="000000">
                <a:alpha val="39570"/>
              </a:srgbClr>
            </a:outerShdw>
          </a:effectLst>
        </p:spPr>
        <p:txBody>
          <a:bodyPr/>
          <a:lstStyle>
            <a:lvl1pPr marL="0" indent="0">
              <a:buNone/>
              <a:defRPr lang="en-DE"/>
            </a:lvl1pPr>
          </a:lstStyle>
          <a:p>
            <a:r>
              <a:rPr lang="en-US"/>
              <a:t>Click icon to add picture</a:t>
            </a:r>
            <a:endParaRPr lang="en-DE" dirty="0"/>
          </a:p>
        </p:txBody>
      </p:sp>
      <p:pic>
        <p:nvPicPr>
          <p:cNvPr id="17" name="Picture 16">
            <a:extLst>
              <a:ext uri="{FF2B5EF4-FFF2-40B4-BE49-F238E27FC236}">
                <a16:creationId xmlns:a16="http://schemas.microsoft.com/office/drawing/2014/main" id="{9D915619-00F6-294A-B9E5-3AFDAC967C6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rot="20062648">
            <a:off x="10813945" y="6074167"/>
            <a:ext cx="689849" cy="689849"/>
          </a:xfrm>
          <a:prstGeom prst="rect">
            <a:avLst/>
          </a:prstGeom>
        </p:spPr>
      </p:pic>
      <p:sp>
        <p:nvSpPr>
          <p:cNvPr id="19" name="Slide Number Placeholder 5">
            <a:extLst>
              <a:ext uri="{FF2B5EF4-FFF2-40B4-BE49-F238E27FC236}">
                <a16:creationId xmlns:a16="http://schemas.microsoft.com/office/drawing/2014/main" id="{7EB1D6F7-BCB9-E743-A2D2-5D19D40C6806}"/>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Tree>
    <p:extLst>
      <p:ext uri="{BB962C8B-B14F-4D97-AF65-F5344CB8AC3E}">
        <p14:creationId xmlns:p14="http://schemas.microsoft.com/office/powerpoint/2010/main" val="3915557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onk - 1/3 Team Detail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60E25C-0CD3-EC49-A1FD-3A9D7DB8A65A}"/>
              </a:ext>
            </a:extLst>
          </p:cNvPr>
          <p:cNvSpPr>
            <a:spLocks noGrp="1"/>
          </p:cNvSpPr>
          <p:nvPr>
            <p:ph type="title"/>
          </p:nvPr>
        </p:nvSpPr>
        <p:spPr>
          <a:xfrm>
            <a:off x="838200" y="660296"/>
            <a:ext cx="10515600" cy="592663"/>
          </a:xfrm>
          <a:prstGeom prst="rect">
            <a:avLst/>
          </a:prstGeom>
        </p:spPr>
        <p:txBody>
          <a:bodyPr anchor="b"/>
          <a:lstStyle/>
          <a:p>
            <a:r>
              <a:rPr lang="en-US"/>
              <a:t>Click to edit Master title style</a:t>
            </a:r>
            <a:endParaRPr lang="en-DE" dirty="0"/>
          </a:p>
        </p:txBody>
      </p:sp>
      <p:sp>
        <p:nvSpPr>
          <p:cNvPr id="10" name="Text Placeholder 11">
            <a:extLst>
              <a:ext uri="{FF2B5EF4-FFF2-40B4-BE49-F238E27FC236}">
                <a16:creationId xmlns:a16="http://schemas.microsoft.com/office/drawing/2014/main" id="{D44CD247-59FC-134A-9EDE-1BF25BC8CF2F}"/>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
        <p:nvSpPr>
          <p:cNvPr id="23" name="Text Placeholder 11">
            <a:extLst>
              <a:ext uri="{FF2B5EF4-FFF2-40B4-BE49-F238E27FC236}">
                <a16:creationId xmlns:a16="http://schemas.microsoft.com/office/drawing/2014/main" id="{E6E3256C-B5BD-B045-B182-00768F0207D4}"/>
              </a:ext>
            </a:extLst>
          </p:cNvPr>
          <p:cNvSpPr>
            <a:spLocks noGrp="1"/>
          </p:cNvSpPr>
          <p:nvPr>
            <p:ph type="body" sz="quarter" idx="12"/>
          </p:nvPr>
        </p:nvSpPr>
        <p:spPr>
          <a:xfrm>
            <a:off x="838200" y="3953428"/>
            <a:ext cx="2866374" cy="360219"/>
          </a:xfrm>
        </p:spPr>
        <p:txBody>
          <a:bodyPr>
            <a:noAutofit/>
          </a:bodyPr>
          <a:lstStyle>
            <a:lvl1pPr marL="0" indent="0" algn="l">
              <a:lnSpc>
                <a:spcPct val="100000"/>
              </a:lnSpc>
              <a:spcAft>
                <a:spcPts val="600"/>
              </a:spcAft>
              <a:buNone/>
              <a:defRPr sz="2400">
                <a:solidFill>
                  <a:schemeClr val="tx1"/>
                </a:solidFill>
              </a:defRPr>
            </a:lvl1pPr>
          </a:lstStyle>
          <a:p>
            <a:pPr lvl="0"/>
            <a:r>
              <a:rPr lang="en-US"/>
              <a:t>Click to edit Master text styles</a:t>
            </a:r>
          </a:p>
        </p:txBody>
      </p:sp>
      <p:sp>
        <p:nvSpPr>
          <p:cNvPr id="24" name="Text Placeholder 11">
            <a:extLst>
              <a:ext uri="{FF2B5EF4-FFF2-40B4-BE49-F238E27FC236}">
                <a16:creationId xmlns:a16="http://schemas.microsoft.com/office/drawing/2014/main" id="{C790712D-FD00-8846-92AE-7B3981644596}"/>
              </a:ext>
            </a:extLst>
          </p:cNvPr>
          <p:cNvSpPr>
            <a:spLocks noGrp="1"/>
          </p:cNvSpPr>
          <p:nvPr>
            <p:ph type="body" sz="quarter" idx="13"/>
          </p:nvPr>
        </p:nvSpPr>
        <p:spPr>
          <a:xfrm>
            <a:off x="838200" y="4344268"/>
            <a:ext cx="2866374" cy="286229"/>
          </a:xfrm>
        </p:spPr>
        <p:txBody>
          <a:bodyPr>
            <a:noAutofit/>
          </a:bodyPr>
          <a:lstStyle>
            <a:lvl1pPr marL="0" indent="0" algn="l">
              <a:lnSpc>
                <a:spcPct val="100000"/>
              </a:lnSpc>
              <a:spcAft>
                <a:spcPts val="600"/>
              </a:spcAft>
              <a:buNone/>
              <a:defRPr sz="1800">
                <a:solidFill>
                  <a:schemeClr val="accent2"/>
                </a:solidFill>
              </a:defRPr>
            </a:lvl1pPr>
          </a:lstStyle>
          <a:p>
            <a:pPr lvl="0"/>
            <a:r>
              <a:rPr lang="en-US"/>
              <a:t>Click to edit Master text styles</a:t>
            </a:r>
          </a:p>
        </p:txBody>
      </p:sp>
      <p:sp>
        <p:nvSpPr>
          <p:cNvPr id="31" name="Text Placeholder 11">
            <a:extLst>
              <a:ext uri="{FF2B5EF4-FFF2-40B4-BE49-F238E27FC236}">
                <a16:creationId xmlns:a16="http://schemas.microsoft.com/office/drawing/2014/main" id="{1E484EA2-D540-5345-97F8-B866B67B50A1}"/>
              </a:ext>
            </a:extLst>
          </p:cNvPr>
          <p:cNvSpPr>
            <a:spLocks noGrp="1"/>
          </p:cNvSpPr>
          <p:nvPr>
            <p:ph type="body" sz="quarter" idx="16"/>
          </p:nvPr>
        </p:nvSpPr>
        <p:spPr>
          <a:xfrm>
            <a:off x="838200" y="4826731"/>
            <a:ext cx="2866374" cy="923344"/>
          </a:xfrm>
        </p:spPr>
        <p:txBody>
          <a:bodyPr>
            <a:noAutofit/>
          </a:bodyPr>
          <a:lstStyle>
            <a:lvl1pPr marL="0" indent="0" algn="l">
              <a:lnSpc>
                <a:spcPct val="100000"/>
              </a:lnSpc>
              <a:spcBef>
                <a:spcPts val="0"/>
              </a:spcBef>
              <a:spcAft>
                <a:spcPts val="0"/>
              </a:spcAft>
              <a:buNone/>
              <a:defRPr sz="1800">
                <a:solidFill>
                  <a:schemeClr val="tx1"/>
                </a:solidFill>
              </a:defRPr>
            </a:lvl1pPr>
          </a:lstStyle>
          <a:p>
            <a:pPr lvl="0"/>
            <a:r>
              <a:rPr lang="en-US"/>
              <a:t>Click to edit Master text styles</a:t>
            </a:r>
          </a:p>
          <a:p>
            <a:pPr lvl="1"/>
            <a:r>
              <a:rPr lang="en-US"/>
              <a:t>Second level</a:t>
            </a:r>
          </a:p>
        </p:txBody>
      </p:sp>
      <p:sp>
        <p:nvSpPr>
          <p:cNvPr id="35" name="Text Placeholder 11">
            <a:extLst>
              <a:ext uri="{FF2B5EF4-FFF2-40B4-BE49-F238E27FC236}">
                <a16:creationId xmlns:a16="http://schemas.microsoft.com/office/drawing/2014/main" id="{DCD5AB3B-16AB-A449-85FC-C30C68F6C7B5}"/>
              </a:ext>
            </a:extLst>
          </p:cNvPr>
          <p:cNvSpPr>
            <a:spLocks noGrp="1"/>
          </p:cNvSpPr>
          <p:nvPr>
            <p:ph type="body" sz="quarter" idx="17"/>
          </p:nvPr>
        </p:nvSpPr>
        <p:spPr>
          <a:xfrm>
            <a:off x="4658032" y="3953428"/>
            <a:ext cx="2866374" cy="360219"/>
          </a:xfrm>
        </p:spPr>
        <p:txBody>
          <a:bodyPr>
            <a:noAutofit/>
          </a:bodyPr>
          <a:lstStyle>
            <a:lvl1pPr marL="0" indent="0" algn="l">
              <a:lnSpc>
                <a:spcPct val="100000"/>
              </a:lnSpc>
              <a:spcAft>
                <a:spcPts val="600"/>
              </a:spcAft>
              <a:buNone/>
              <a:defRPr sz="2400">
                <a:solidFill>
                  <a:schemeClr val="tx1"/>
                </a:solidFill>
              </a:defRPr>
            </a:lvl1pPr>
          </a:lstStyle>
          <a:p>
            <a:pPr lvl="0"/>
            <a:r>
              <a:rPr lang="en-US"/>
              <a:t>Click to edit Master text styles</a:t>
            </a:r>
          </a:p>
        </p:txBody>
      </p:sp>
      <p:sp>
        <p:nvSpPr>
          <p:cNvPr id="36" name="Text Placeholder 11">
            <a:extLst>
              <a:ext uri="{FF2B5EF4-FFF2-40B4-BE49-F238E27FC236}">
                <a16:creationId xmlns:a16="http://schemas.microsoft.com/office/drawing/2014/main" id="{8C6600AD-BE81-CB45-B605-9012AC3BA343}"/>
              </a:ext>
            </a:extLst>
          </p:cNvPr>
          <p:cNvSpPr>
            <a:spLocks noGrp="1"/>
          </p:cNvSpPr>
          <p:nvPr>
            <p:ph type="body" sz="quarter" idx="18"/>
          </p:nvPr>
        </p:nvSpPr>
        <p:spPr>
          <a:xfrm>
            <a:off x="4658032" y="4344268"/>
            <a:ext cx="2866374" cy="286229"/>
          </a:xfrm>
        </p:spPr>
        <p:txBody>
          <a:bodyPr>
            <a:noAutofit/>
          </a:bodyPr>
          <a:lstStyle>
            <a:lvl1pPr marL="0" indent="0" algn="l">
              <a:lnSpc>
                <a:spcPct val="100000"/>
              </a:lnSpc>
              <a:spcAft>
                <a:spcPts val="600"/>
              </a:spcAft>
              <a:buNone/>
              <a:defRPr sz="1800">
                <a:solidFill>
                  <a:schemeClr val="accent2"/>
                </a:solidFill>
              </a:defRPr>
            </a:lvl1pPr>
          </a:lstStyle>
          <a:p>
            <a:pPr lvl="0"/>
            <a:r>
              <a:rPr lang="en-US"/>
              <a:t>Click to edit Master text styles</a:t>
            </a:r>
          </a:p>
        </p:txBody>
      </p:sp>
      <p:sp>
        <p:nvSpPr>
          <p:cNvPr id="37" name="Text Placeholder 11">
            <a:extLst>
              <a:ext uri="{FF2B5EF4-FFF2-40B4-BE49-F238E27FC236}">
                <a16:creationId xmlns:a16="http://schemas.microsoft.com/office/drawing/2014/main" id="{18CBB0AB-D4C0-7A42-B329-EA3070DB463E}"/>
              </a:ext>
            </a:extLst>
          </p:cNvPr>
          <p:cNvSpPr>
            <a:spLocks noGrp="1"/>
          </p:cNvSpPr>
          <p:nvPr>
            <p:ph type="body" sz="quarter" idx="19"/>
          </p:nvPr>
        </p:nvSpPr>
        <p:spPr>
          <a:xfrm>
            <a:off x="4658032" y="4826731"/>
            <a:ext cx="2866374" cy="923344"/>
          </a:xfrm>
        </p:spPr>
        <p:txBody>
          <a:bodyPr>
            <a:noAutofit/>
          </a:bodyPr>
          <a:lstStyle>
            <a:lvl1pPr marL="0" indent="0" algn="l">
              <a:lnSpc>
                <a:spcPct val="100000"/>
              </a:lnSpc>
              <a:spcBef>
                <a:spcPts val="0"/>
              </a:spcBef>
              <a:spcAft>
                <a:spcPts val="0"/>
              </a:spcAft>
              <a:buNone/>
              <a:defRPr sz="1800">
                <a:solidFill>
                  <a:schemeClr val="tx1"/>
                </a:solidFill>
              </a:defRPr>
            </a:lvl1pPr>
          </a:lstStyle>
          <a:p>
            <a:pPr lvl="0"/>
            <a:r>
              <a:rPr lang="en-US"/>
              <a:t>Click to edit Master text styles</a:t>
            </a:r>
          </a:p>
          <a:p>
            <a:pPr lvl="1"/>
            <a:r>
              <a:rPr lang="en-US"/>
              <a:t>Second level</a:t>
            </a:r>
          </a:p>
        </p:txBody>
      </p:sp>
      <p:sp>
        <p:nvSpPr>
          <p:cNvPr id="14" name="Picture Placeholder 16">
            <a:extLst>
              <a:ext uri="{FF2B5EF4-FFF2-40B4-BE49-F238E27FC236}">
                <a16:creationId xmlns:a16="http://schemas.microsoft.com/office/drawing/2014/main" id="{D7AA4588-C6C7-BD47-82E2-507A5BD54CDA}"/>
              </a:ext>
            </a:extLst>
          </p:cNvPr>
          <p:cNvSpPr>
            <a:spLocks noGrp="1"/>
          </p:cNvSpPr>
          <p:nvPr>
            <p:ph type="pic" sz="quarter" idx="20"/>
          </p:nvPr>
        </p:nvSpPr>
        <p:spPr>
          <a:xfrm>
            <a:off x="838200" y="1984439"/>
            <a:ext cx="1698022" cy="1750593"/>
          </a:xfrm>
          <a:prstGeom prst="round2DiagRect">
            <a:avLst>
              <a:gd name="adj1" fmla="val 0"/>
              <a:gd name="adj2" fmla="val 36250"/>
            </a:avLst>
          </a:prstGeom>
          <a:noFill/>
        </p:spPr>
        <p:txBody>
          <a:bodyPr/>
          <a:lstStyle/>
          <a:p>
            <a:r>
              <a:rPr lang="en-US"/>
              <a:t>Click icon to add picture</a:t>
            </a:r>
            <a:endParaRPr lang="en-DE" dirty="0"/>
          </a:p>
        </p:txBody>
      </p:sp>
      <p:sp>
        <p:nvSpPr>
          <p:cNvPr id="15" name="Picture Placeholder 16">
            <a:extLst>
              <a:ext uri="{FF2B5EF4-FFF2-40B4-BE49-F238E27FC236}">
                <a16:creationId xmlns:a16="http://schemas.microsoft.com/office/drawing/2014/main" id="{65AF7761-417A-1F46-A678-0FB793870FDE}"/>
              </a:ext>
            </a:extLst>
          </p:cNvPr>
          <p:cNvSpPr>
            <a:spLocks noGrp="1"/>
          </p:cNvSpPr>
          <p:nvPr>
            <p:ph type="pic" sz="quarter" idx="22"/>
          </p:nvPr>
        </p:nvSpPr>
        <p:spPr>
          <a:xfrm>
            <a:off x="4658032" y="1984439"/>
            <a:ext cx="1698022" cy="1750593"/>
          </a:xfrm>
          <a:prstGeom prst="round2DiagRect">
            <a:avLst>
              <a:gd name="adj1" fmla="val 0"/>
              <a:gd name="adj2" fmla="val 36250"/>
            </a:avLst>
          </a:prstGeom>
          <a:noFill/>
        </p:spPr>
        <p:txBody>
          <a:bodyPr/>
          <a:lstStyle/>
          <a:p>
            <a:r>
              <a:rPr lang="en-US"/>
              <a:t>Click icon to add picture</a:t>
            </a:r>
            <a:endParaRPr lang="en-DE" dirty="0"/>
          </a:p>
        </p:txBody>
      </p:sp>
      <p:sp>
        <p:nvSpPr>
          <p:cNvPr id="17" name="Slide Number Placeholder 5">
            <a:extLst>
              <a:ext uri="{FF2B5EF4-FFF2-40B4-BE49-F238E27FC236}">
                <a16:creationId xmlns:a16="http://schemas.microsoft.com/office/drawing/2014/main" id="{C4F27BF5-B303-5D49-8D52-7FB3879958B1}"/>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
        <p:nvSpPr>
          <p:cNvPr id="19" name="Text Placeholder 11">
            <a:extLst>
              <a:ext uri="{FF2B5EF4-FFF2-40B4-BE49-F238E27FC236}">
                <a16:creationId xmlns:a16="http://schemas.microsoft.com/office/drawing/2014/main" id="{1E22A82D-5B28-CC4E-82DC-1BAEADCE68DD}"/>
              </a:ext>
            </a:extLst>
          </p:cNvPr>
          <p:cNvSpPr>
            <a:spLocks noGrp="1"/>
          </p:cNvSpPr>
          <p:nvPr>
            <p:ph type="body" sz="quarter" idx="23"/>
          </p:nvPr>
        </p:nvSpPr>
        <p:spPr>
          <a:xfrm>
            <a:off x="8487428" y="3953428"/>
            <a:ext cx="2866374" cy="360219"/>
          </a:xfrm>
        </p:spPr>
        <p:txBody>
          <a:bodyPr>
            <a:noAutofit/>
          </a:bodyPr>
          <a:lstStyle>
            <a:lvl1pPr marL="0" indent="0" algn="l">
              <a:lnSpc>
                <a:spcPct val="100000"/>
              </a:lnSpc>
              <a:spcAft>
                <a:spcPts val="600"/>
              </a:spcAft>
              <a:buNone/>
              <a:defRPr sz="2400">
                <a:solidFill>
                  <a:schemeClr val="tx1"/>
                </a:solidFill>
              </a:defRPr>
            </a:lvl1pPr>
          </a:lstStyle>
          <a:p>
            <a:pPr lvl="0"/>
            <a:r>
              <a:rPr lang="en-US"/>
              <a:t>Click to edit Master text styles</a:t>
            </a:r>
          </a:p>
        </p:txBody>
      </p:sp>
      <p:sp>
        <p:nvSpPr>
          <p:cNvPr id="20" name="Text Placeholder 11">
            <a:extLst>
              <a:ext uri="{FF2B5EF4-FFF2-40B4-BE49-F238E27FC236}">
                <a16:creationId xmlns:a16="http://schemas.microsoft.com/office/drawing/2014/main" id="{B12FE8C4-A566-C645-A463-5DAD5664BE52}"/>
              </a:ext>
            </a:extLst>
          </p:cNvPr>
          <p:cNvSpPr>
            <a:spLocks noGrp="1"/>
          </p:cNvSpPr>
          <p:nvPr>
            <p:ph type="body" sz="quarter" idx="24"/>
          </p:nvPr>
        </p:nvSpPr>
        <p:spPr>
          <a:xfrm>
            <a:off x="8487428" y="4344268"/>
            <a:ext cx="2866374" cy="286229"/>
          </a:xfrm>
        </p:spPr>
        <p:txBody>
          <a:bodyPr>
            <a:noAutofit/>
          </a:bodyPr>
          <a:lstStyle>
            <a:lvl1pPr marL="0" indent="0" algn="l">
              <a:lnSpc>
                <a:spcPct val="100000"/>
              </a:lnSpc>
              <a:spcAft>
                <a:spcPts val="600"/>
              </a:spcAft>
              <a:buNone/>
              <a:defRPr sz="1800">
                <a:solidFill>
                  <a:schemeClr val="accent2"/>
                </a:solidFill>
              </a:defRPr>
            </a:lvl1pPr>
          </a:lstStyle>
          <a:p>
            <a:pPr lvl="0"/>
            <a:r>
              <a:rPr lang="en-US"/>
              <a:t>Click to edit Master text styles</a:t>
            </a:r>
          </a:p>
        </p:txBody>
      </p:sp>
      <p:sp>
        <p:nvSpPr>
          <p:cNvPr id="21" name="Text Placeholder 11">
            <a:extLst>
              <a:ext uri="{FF2B5EF4-FFF2-40B4-BE49-F238E27FC236}">
                <a16:creationId xmlns:a16="http://schemas.microsoft.com/office/drawing/2014/main" id="{E8CC4011-47B4-7945-BD74-2399F2B9C3C6}"/>
              </a:ext>
            </a:extLst>
          </p:cNvPr>
          <p:cNvSpPr>
            <a:spLocks noGrp="1"/>
          </p:cNvSpPr>
          <p:nvPr>
            <p:ph type="body" sz="quarter" idx="25"/>
          </p:nvPr>
        </p:nvSpPr>
        <p:spPr>
          <a:xfrm>
            <a:off x="8487428" y="4826731"/>
            <a:ext cx="2866374" cy="923344"/>
          </a:xfrm>
        </p:spPr>
        <p:txBody>
          <a:bodyPr>
            <a:noAutofit/>
          </a:bodyPr>
          <a:lstStyle>
            <a:lvl1pPr marL="0" indent="0" algn="l">
              <a:lnSpc>
                <a:spcPct val="100000"/>
              </a:lnSpc>
              <a:spcBef>
                <a:spcPts val="0"/>
              </a:spcBef>
              <a:spcAft>
                <a:spcPts val="0"/>
              </a:spcAft>
              <a:buNone/>
              <a:defRPr sz="1800">
                <a:solidFill>
                  <a:schemeClr val="tx1"/>
                </a:solidFill>
              </a:defRPr>
            </a:lvl1pPr>
          </a:lstStyle>
          <a:p>
            <a:pPr lvl="0"/>
            <a:r>
              <a:rPr lang="en-US"/>
              <a:t>Click to edit Master text styles</a:t>
            </a:r>
          </a:p>
          <a:p>
            <a:pPr lvl="1"/>
            <a:r>
              <a:rPr lang="en-US"/>
              <a:t>Second level</a:t>
            </a:r>
          </a:p>
        </p:txBody>
      </p:sp>
      <p:sp>
        <p:nvSpPr>
          <p:cNvPr id="22" name="Picture Placeholder 16">
            <a:extLst>
              <a:ext uri="{FF2B5EF4-FFF2-40B4-BE49-F238E27FC236}">
                <a16:creationId xmlns:a16="http://schemas.microsoft.com/office/drawing/2014/main" id="{21A9AF24-4D68-644A-B22C-77D323149412}"/>
              </a:ext>
            </a:extLst>
          </p:cNvPr>
          <p:cNvSpPr>
            <a:spLocks noGrp="1"/>
          </p:cNvSpPr>
          <p:nvPr>
            <p:ph type="pic" sz="quarter" idx="26"/>
          </p:nvPr>
        </p:nvSpPr>
        <p:spPr>
          <a:xfrm>
            <a:off x="8487428" y="1984439"/>
            <a:ext cx="1698022" cy="1750593"/>
          </a:xfrm>
          <a:prstGeom prst="round2DiagRect">
            <a:avLst>
              <a:gd name="adj1" fmla="val 0"/>
              <a:gd name="adj2" fmla="val 36250"/>
            </a:avLst>
          </a:prstGeom>
          <a:noFill/>
        </p:spPr>
        <p:txBody>
          <a:bodyPr/>
          <a:lstStyle/>
          <a:p>
            <a:r>
              <a:rPr lang="en-US"/>
              <a:t>Click icon to add picture</a:t>
            </a:r>
            <a:endParaRPr lang="en-DE" dirty="0"/>
          </a:p>
        </p:txBody>
      </p:sp>
    </p:spTree>
    <p:extLst>
      <p:ext uri="{BB962C8B-B14F-4D97-AF65-F5344CB8AC3E}">
        <p14:creationId xmlns:p14="http://schemas.microsoft.com/office/powerpoint/2010/main" val="3202202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onk - 50/50 Team Detail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60E25C-0CD3-EC49-A1FD-3A9D7DB8A65A}"/>
              </a:ext>
            </a:extLst>
          </p:cNvPr>
          <p:cNvSpPr>
            <a:spLocks noGrp="1"/>
          </p:cNvSpPr>
          <p:nvPr>
            <p:ph type="title"/>
          </p:nvPr>
        </p:nvSpPr>
        <p:spPr>
          <a:xfrm>
            <a:off x="838200" y="660296"/>
            <a:ext cx="10515600" cy="592663"/>
          </a:xfrm>
          <a:prstGeom prst="rect">
            <a:avLst/>
          </a:prstGeom>
        </p:spPr>
        <p:txBody>
          <a:bodyPr anchor="b"/>
          <a:lstStyle/>
          <a:p>
            <a:r>
              <a:rPr lang="en-US"/>
              <a:t>Click to edit Master title style</a:t>
            </a:r>
            <a:endParaRPr lang="en-DE" dirty="0"/>
          </a:p>
        </p:txBody>
      </p:sp>
      <p:sp>
        <p:nvSpPr>
          <p:cNvPr id="10" name="Text Placeholder 11">
            <a:extLst>
              <a:ext uri="{FF2B5EF4-FFF2-40B4-BE49-F238E27FC236}">
                <a16:creationId xmlns:a16="http://schemas.microsoft.com/office/drawing/2014/main" id="{D44CD247-59FC-134A-9EDE-1BF25BC8CF2F}"/>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
        <p:nvSpPr>
          <p:cNvPr id="23" name="Text Placeholder 11">
            <a:extLst>
              <a:ext uri="{FF2B5EF4-FFF2-40B4-BE49-F238E27FC236}">
                <a16:creationId xmlns:a16="http://schemas.microsoft.com/office/drawing/2014/main" id="{E6E3256C-B5BD-B045-B182-00768F0207D4}"/>
              </a:ext>
            </a:extLst>
          </p:cNvPr>
          <p:cNvSpPr>
            <a:spLocks noGrp="1"/>
          </p:cNvSpPr>
          <p:nvPr>
            <p:ph type="body" sz="quarter" idx="12"/>
          </p:nvPr>
        </p:nvSpPr>
        <p:spPr>
          <a:xfrm>
            <a:off x="838200" y="3953428"/>
            <a:ext cx="2866374" cy="360219"/>
          </a:xfrm>
        </p:spPr>
        <p:txBody>
          <a:bodyPr>
            <a:noAutofit/>
          </a:bodyPr>
          <a:lstStyle>
            <a:lvl1pPr marL="0" indent="0" algn="l">
              <a:lnSpc>
                <a:spcPct val="100000"/>
              </a:lnSpc>
              <a:spcAft>
                <a:spcPts val="600"/>
              </a:spcAft>
              <a:buNone/>
              <a:defRPr sz="2400">
                <a:solidFill>
                  <a:schemeClr val="tx1"/>
                </a:solidFill>
              </a:defRPr>
            </a:lvl1pPr>
          </a:lstStyle>
          <a:p>
            <a:pPr lvl="0"/>
            <a:r>
              <a:rPr lang="en-US"/>
              <a:t>Click to edit Master text styles</a:t>
            </a:r>
          </a:p>
        </p:txBody>
      </p:sp>
      <p:sp>
        <p:nvSpPr>
          <p:cNvPr id="24" name="Text Placeholder 11">
            <a:extLst>
              <a:ext uri="{FF2B5EF4-FFF2-40B4-BE49-F238E27FC236}">
                <a16:creationId xmlns:a16="http://schemas.microsoft.com/office/drawing/2014/main" id="{C790712D-FD00-8846-92AE-7B3981644596}"/>
              </a:ext>
            </a:extLst>
          </p:cNvPr>
          <p:cNvSpPr>
            <a:spLocks noGrp="1"/>
          </p:cNvSpPr>
          <p:nvPr>
            <p:ph type="body" sz="quarter" idx="13"/>
          </p:nvPr>
        </p:nvSpPr>
        <p:spPr>
          <a:xfrm>
            <a:off x="838200" y="4344268"/>
            <a:ext cx="2866374" cy="286229"/>
          </a:xfrm>
        </p:spPr>
        <p:txBody>
          <a:bodyPr>
            <a:noAutofit/>
          </a:bodyPr>
          <a:lstStyle>
            <a:lvl1pPr marL="0" indent="0" algn="l">
              <a:lnSpc>
                <a:spcPct val="100000"/>
              </a:lnSpc>
              <a:spcAft>
                <a:spcPts val="600"/>
              </a:spcAft>
              <a:buNone/>
              <a:defRPr sz="1800">
                <a:solidFill>
                  <a:schemeClr val="accent2"/>
                </a:solidFill>
              </a:defRPr>
            </a:lvl1pPr>
          </a:lstStyle>
          <a:p>
            <a:pPr lvl="0"/>
            <a:r>
              <a:rPr lang="en-US"/>
              <a:t>Click to edit Master text styles</a:t>
            </a:r>
          </a:p>
        </p:txBody>
      </p:sp>
      <p:sp>
        <p:nvSpPr>
          <p:cNvPr id="31" name="Text Placeholder 11">
            <a:extLst>
              <a:ext uri="{FF2B5EF4-FFF2-40B4-BE49-F238E27FC236}">
                <a16:creationId xmlns:a16="http://schemas.microsoft.com/office/drawing/2014/main" id="{1E484EA2-D540-5345-97F8-B866B67B50A1}"/>
              </a:ext>
            </a:extLst>
          </p:cNvPr>
          <p:cNvSpPr>
            <a:spLocks noGrp="1"/>
          </p:cNvSpPr>
          <p:nvPr>
            <p:ph type="body" sz="quarter" idx="16"/>
          </p:nvPr>
        </p:nvSpPr>
        <p:spPr>
          <a:xfrm>
            <a:off x="838200" y="4826731"/>
            <a:ext cx="2866374" cy="923344"/>
          </a:xfrm>
        </p:spPr>
        <p:txBody>
          <a:bodyPr>
            <a:noAutofit/>
          </a:bodyPr>
          <a:lstStyle>
            <a:lvl1pPr marL="0" indent="0" algn="l">
              <a:lnSpc>
                <a:spcPct val="100000"/>
              </a:lnSpc>
              <a:spcBef>
                <a:spcPts val="0"/>
              </a:spcBef>
              <a:spcAft>
                <a:spcPts val="0"/>
              </a:spcAft>
              <a:buNone/>
              <a:defRPr sz="1800">
                <a:solidFill>
                  <a:schemeClr val="tx1"/>
                </a:solidFill>
              </a:defRPr>
            </a:lvl1pPr>
          </a:lstStyle>
          <a:p>
            <a:pPr lvl="0"/>
            <a:r>
              <a:rPr lang="en-US"/>
              <a:t>Click to edit Master text styles</a:t>
            </a:r>
          </a:p>
          <a:p>
            <a:pPr lvl="1"/>
            <a:r>
              <a:rPr lang="en-US"/>
              <a:t>Second level</a:t>
            </a:r>
          </a:p>
        </p:txBody>
      </p:sp>
      <p:sp>
        <p:nvSpPr>
          <p:cNvPr id="35" name="Text Placeholder 11">
            <a:extLst>
              <a:ext uri="{FF2B5EF4-FFF2-40B4-BE49-F238E27FC236}">
                <a16:creationId xmlns:a16="http://schemas.microsoft.com/office/drawing/2014/main" id="{DCD5AB3B-16AB-A449-85FC-C30C68F6C7B5}"/>
              </a:ext>
            </a:extLst>
          </p:cNvPr>
          <p:cNvSpPr>
            <a:spLocks noGrp="1"/>
          </p:cNvSpPr>
          <p:nvPr>
            <p:ph type="body" sz="quarter" idx="17"/>
          </p:nvPr>
        </p:nvSpPr>
        <p:spPr>
          <a:xfrm>
            <a:off x="4464978" y="3953428"/>
            <a:ext cx="2866374" cy="360219"/>
          </a:xfrm>
        </p:spPr>
        <p:txBody>
          <a:bodyPr>
            <a:noAutofit/>
          </a:bodyPr>
          <a:lstStyle>
            <a:lvl1pPr marL="0" indent="0" algn="l">
              <a:lnSpc>
                <a:spcPct val="100000"/>
              </a:lnSpc>
              <a:spcAft>
                <a:spcPts val="600"/>
              </a:spcAft>
              <a:buNone/>
              <a:defRPr sz="2400">
                <a:solidFill>
                  <a:schemeClr val="tx1"/>
                </a:solidFill>
              </a:defRPr>
            </a:lvl1pPr>
          </a:lstStyle>
          <a:p>
            <a:pPr lvl="0"/>
            <a:r>
              <a:rPr lang="en-US"/>
              <a:t>Click to edit Master text styles</a:t>
            </a:r>
          </a:p>
        </p:txBody>
      </p:sp>
      <p:sp>
        <p:nvSpPr>
          <p:cNvPr id="36" name="Text Placeholder 11">
            <a:extLst>
              <a:ext uri="{FF2B5EF4-FFF2-40B4-BE49-F238E27FC236}">
                <a16:creationId xmlns:a16="http://schemas.microsoft.com/office/drawing/2014/main" id="{8C6600AD-BE81-CB45-B605-9012AC3BA343}"/>
              </a:ext>
            </a:extLst>
          </p:cNvPr>
          <p:cNvSpPr>
            <a:spLocks noGrp="1"/>
          </p:cNvSpPr>
          <p:nvPr>
            <p:ph type="body" sz="quarter" idx="18"/>
          </p:nvPr>
        </p:nvSpPr>
        <p:spPr>
          <a:xfrm>
            <a:off x="4464978" y="4344268"/>
            <a:ext cx="2866374" cy="286229"/>
          </a:xfrm>
        </p:spPr>
        <p:txBody>
          <a:bodyPr>
            <a:noAutofit/>
          </a:bodyPr>
          <a:lstStyle>
            <a:lvl1pPr marL="0" indent="0" algn="l">
              <a:lnSpc>
                <a:spcPct val="100000"/>
              </a:lnSpc>
              <a:spcAft>
                <a:spcPts val="600"/>
              </a:spcAft>
              <a:buNone/>
              <a:defRPr sz="1800">
                <a:solidFill>
                  <a:schemeClr val="accent2"/>
                </a:solidFill>
              </a:defRPr>
            </a:lvl1pPr>
          </a:lstStyle>
          <a:p>
            <a:pPr lvl="0"/>
            <a:r>
              <a:rPr lang="en-US"/>
              <a:t>Click to edit Master text styles</a:t>
            </a:r>
          </a:p>
        </p:txBody>
      </p:sp>
      <p:sp>
        <p:nvSpPr>
          <p:cNvPr id="37" name="Text Placeholder 11">
            <a:extLst>
              <a:ext uri="{FF2B5EF4-FFF2-40B4-BE49-F238E27FC236}">
                <a16:creationId xmlns:a16="http://schemas.microsoft.com/office/drawing/2014/main" id="{18CBB0AB-D4C0-7A42-B329-EA3070DB463E}"/>
              </a:ext>
            </a:extLst>
          </p:cNvPr>
          <p:cNvSpPr>
            <a:spLocks noGrp="1"/>
          </p:cNvSpPr>
          <p:nvPr>
            <p:ph type="body" sz="quarter" idx="19"/>
          </p:nvPr>
        </p:nvSpPr>
        <p:spPr>
          <a:xfrm>
            <a:off x="4464978" y="4826731"/>
            <a:ext cx="2866374" cy="923344"/>
          </a:xfrm>
        </p:spPr>
        <p:txBody>
          <a:bodyPr>
            <a:noAutofit/>
          </a:bodyPr>
          <a:lstStyle>
            <a:lvl1pPr marL="0" indent="0" algn="l">
              <a:lnSpc>
                <a:spcPct val="100000"/>
              </a:lnSpc>
              <a:spcBef>
                <a:spcPts val="0"/>
              </a:spcBef>
              <a:spcAft>
                <a:spcPts val="0"/>
              </a:spcAft>
              <a:buNone/>
              <a:defRPr sz="1800">
                <a:solidFill>
                  <a:schemeClr val="tx1"/>
                </a:solidFill>
              </a:defRPr>
            </a:lvl1pPr>
          </a:lstStyle>
          <a:p>
            <a:pPr lvl="0"/>
            <a:r>
              <a:rPr lang="en-US"/>
              <a:t>Click to edit Master text styles</a:t>
            </a:r>
          </a:p>
          <a:p>
            <a:pPr lvl="1"/>
            <a:r>
              <a:rPr lang="en-US"/>
              <a:t>Second level</a:t>
            </a:r>
          </a:p>
        </p:txBody>
      </p:sp>
      <p:sp>
        <p:nvSpPr>
          <p:cNvPr id="14" name="Picture Placeholder 16">
            <a:extLst>
              <a:ext uri="{FF2B5EF4-FFF2-40B4-BE49-F238E27FC236}">
                <a16:creationId xmlns:a16="http://schemas.microsoft.com/office/drawing/2014/main" id="{D7AA4588-C6C7-BD47-82E2-507A5BD54CDA}"/>
              </a:ext>
            </a:extLst>
          </p:cNvPr>
          <p:cNvSpPr>
            <a:spLocks noGrp="1"/>
          </p:cNvSpPr>
          <p:nvPr>
            <p:ph type="pic" sz="quarter" idx="20"/>
          </p:nvPr>
        </p:nvSpPr>
        <p:spPr>
          <a:xfrm>
            <a:off x="838200" y="1984439"/>
            <a:ext cx="1698022" cy="1750593"/>
          </a:xfrm>
          <a:prstGeom prst="round2DiagRect">
            <a:avLst>
              <a:gd name="adj1" fmla="val 0"/>
              <a:gd name="adj2" fmla="val 36250"/>
            </a:avLst>
          </a:prstGeom>
          <a:noFill/>
        </p:spPr>
        <p:txBody>
          <a:bodyPr/>
          <a:lstStyle/>
          <a:p>
            <a:r>
              <a:rPr lang="en-US"/>
              <a:t>Click icon to add picture</a:t>
            </a:r>
            <a:endParaRPr lang="en-DE" dirty="0"/>
          </a:p>
        </p:txBody>
      </p:sp>
      <p:sp>
        <p:nvSpPr>
          <p:cNvPr id="15" name="Picture Placeholder 16">
            <a:extLst>
              <a:ext uri="{FF2B5EF4-FFF2-40B4-BE49-F238E27FC236}">
                <a16:creationId xmlns:a16="http://schemas.microsoft.com/office/drawing/2014/main" id="{65AF7761-417A-1F46-A678-0FB793870FDE}"/>
              </a:ext>
            </a:extLst>
          </p:cNvPr>
          <p:cNvSpPr>
            <a:spLocks noGrp="1"/>
          </p:cNvSpPr>
          <p:nvPr>
            <p:ph type="pic" sz="quarter" idx="22"/>
          </p:nvPr>
        </p:nvSpPr>
        <p:spPr>
          <a:xfrm>
            <a:off x="4464978" y="1984439"/>
            <a:ext cx="1698022" cy="1750593"/>
          </a:xfrm>
          <a:prstGeom prst="round2DiagRect">
            <a:avLst>
              <a:gd name="adj1" fmla="val 0"/>
              <a:gd name="adj2" fmla="val 36250"/>
            </a:avLst>
          </a:prstGeom>
          <a:noFill/>
        </p:spPr>
        <p:txBody>
          <a:bodyPr/>
          <a:lstStyle/>
          <a:p>
            <a:r>
              <a:rPr lang="en-US"/>
              <a:t>Click icon to add picture</a:t>
            </a:r>
            <a:endParaRPr lang="en-DE" dirty="0"/>
          </a:p>
        </p:txBody>
      </p:sp>
      <p:sp>
        <p:nvSpPr>
          <p:cNvPr id="17" name="Slide Number Placeholder 5">
            <a:extLst>
              <a:ext uri="{FF2B5EF4-FFF2-40B4-BE49-F238E27FC236}">
                <a16:creationId xmlns:a16="http://schemas.microsoft.com/office/drawing/2014/main" id="{C4F27BF5-B303-5D49-8D52-7FB3879958B1}"/>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Tree>
    <p:extLst>
      <p:ext uri="{BB962C8B-B14F-4D97-AF65-F5344CB8AC3E}">
        <p14:creationId xmlns:p14="http://schemas.microsoft.com/office/powerpoint/2010/main" val="115266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onk - Object 10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91A3-AE87-B146-B594-23343DC62DED}"/>
              </a:ext>
            </a:extLst>
          </p:cNvPr>
          <p:cNvSpPr>
            <a:spLocks noGrp="1"/>
          </p:cNvSpPr>
          <p:nvPr>
            <p:ph type="title"/>
          </p:nvPr>
        </p:nvSpPr>
        <p:spPr>
          <a:xfrm>
            <a:off x="838200" y="660296"/>
            <a:ext cx="10515600" cy="592663"/>
          </a:xfrm>
          <a:prstGeom prst="rect">
            <a:avLst/>
          </a:prstGeom>
        </p:spPr>
        <p:txBody>
          <a:bodyPr anchor="b"/>
          <a:lstStyle/>
          <a:p>
            <a:r>
              <a:rPr lang="en-US"/>
              <a:t>Click to edit Master title style</a:t>
            </a:r>
            <a:endParaRPr lang="en-DE" dirty="0"/>
          </a:p>
        </p:txBody>
      </p:sp>
      <p:sp>
        <p:nvSpPr>
          <p:cNvPr id="3" name="Content Placeholder 2">
            <a:extLst>
              <a:ext uri="{FF2B5EF4-FFF2-40B4-BE49-F238E27FC236}">
                <a16:creationId xmlns:a16="http://schemas.microsoft.com/office/drawing/2014/main" id="{004DD3D8-60F3-2B45-B52E-3FA945D75FB7}"/>
              </a:ext>
            </a:extLst>
          </p:cNvPr>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dirty="0"/>
          </a:p>
        </p:txBody>
      </p:sp>
      <p:sp>
        <p:nvSpPr>
          <p:cNvPr id="14" name="Text Placeholder 11">
            <a:extLst>
              <a:ext uri="{FF2B5EF4-FFF2-40B4-BE49-F238E27FC236}">
                <a16:creationId xmlns:a16="http://schemas.microsoft.com/office/drawing/2014/main" id="{E3F6F7D8-8996-1B43-A1D4-EE37C5FC93DE}"/>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
        <p:nvSpPr>
          <p:cNvPr id="7" name="Slide Number Placeholder 5">
            <a:extLst>
              <a:ext uri="{FF2B5EF4-FFF2-40B4-BE49-F238E27FC236}">
                <a16:creationId xmlns:a16="http://schemas.microsoft.com/office/drawing/2014/main" id="{DF80EB96-DDE9-364B-8E79-77C87D682669}"/>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Tree>
    <p:extLst>
      <p:ext uri="{BB962C8B-B14F-4D97-AF65-F5344CB8AC3E}">
        <p14:creationId xmlns:p14="http://schemas.microsoft.com/office/powerpoint/2010/main" val="1592969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onk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51F88D-65E4-0645-BEA5-E10F43A88548}"/>
              </a:ext>
            </a:extLst>
          </p:cNvPr>
          <p:cNvSpPr/>
          <p:nvPr userDrawn="1"/>
        </p:nvSpPr>
        <p:spPr>
          <a:xfrm>
            <a:off x="0" y="0"/>
            <a:ext cx="12192000" cy="58261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Title Placeholder 1">
            <a:extLst>
              <a:ext uri="{FF2B5EF4-FFF2-40B4-BE49-F238E27FC236}">
                <a16:creationId xmlns:a16="http://schemas.microsoft.com/office/drawing/2014/main" id="{17FDA683-3966-D347-8076-DE1E16CB2A39}"/>
              </a:ext>
            </a:extLst>
          </p:cNvPr>
          <p:cNvSpPr txBox="1">
            <a:spLocks/>
          </p:cNvSpPr>
          <p:nvPr userDrawn="1"/>
        </p:nvSpPr>
        <p:spPr>
          <a:xfrm>
            <a:off x="838200" y="1835726"/>
            <a:ext cx="5515708" cy="36021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DE" dirty="0">
              <a:solidFill>
                <a:schemeClr val="accent2"/>
              </a:solidFill>
            </a:endParaRPr>
          </a:p>
        </p:txBody>
      </p:sp>
      <p:sp>
        <p:nvSpPr>
          <p:cNvPr id="10" name="Title 1">
            <a:extLst>
              <a:ext uri="{FF2B5EF4-FFF2-40B4-BE49-F238E27FC236}">
                <a16:creationId xmlns:a16="http://schemas.microsoft.com/office/drawing/2014/main" id="{239D9233-D222-3C45-A9EC-8C70DE920ECD}"/>
              </a:ext>
            </a:extLst>
          </p:cNvPr>
          <p:cNvSpPr>
            <a:spLocks noGrp="1"/>
          </p:cNvSpPr>
          <p:nvPr>
            <p:ph type="title"/>
          </p:nvPr>
        </p:nvSpPr>
        <p:spPr>
          <a:xfrm>
            <a:off x="2293056" y="1467557"/>
            <a:ext cx="7605888" cy="2833510"/>
          </a:xfrm>
          <a:prstGeom prst="rect">
            <a:avLst/>
          </a:prstGeom>
        </p:spPr>
        <p:txBody>
          <a:bodyPr anchor="ctr"/>
          <a:lstStyle>
            <a:lvl1pPr algn="ctr">
              <a:defRPr>
                <a:solidFill>
                  <a:schemeClr val="bg1"/>
                </a:solidFill>
              </a:defRPr>
            </a:lvl1pPr>
          </a:lstStyle>
          <a:p>
            <a:r>
              <a:rPr lang="en-US"/>
              <a:t>Click to edit Master title style</a:t>
            </a:r>
            <a:endParaRPr lang="en-DE" dirty="0"/>
          </a:p>
        </p:txBody>
      </p:sp>
      <p:sp>
        <p:nvSpPr>
          <p:cNvPr id="12" name="Text Placeholder 11">
            <a:extLst>
              <a:ext uri="{FF2B5EF4-FFF2-40B4-BE49-F238E27FC236}">
                <a16:creationId xmlns:a16="http://schemas.microsoft.com/office/drawing/2014/main" id="{107FE1D4-3A94-9B4C-83ED-9E204129B9CD}"/>
              </a:ext>
            </a:extLst>
          </p:cNvPr>
          <p:cNvSpPr>
            <a:spLocks noGrp="1"/>
          </p:cNvSpPr>
          <p:nvPr>
            <p:ph type="body" sz="quarter" idx="11" hasCustomPrompt="1"/>
          </p:nvPr>
        </p:nvSpPr>
        <p:spPr>
          <a:xfrm>
            <a:off x="2293056" y="4436780"/>
            <a:ext cx="7605888" cy="360219"/>
          </a:xfrm>
        </p:spPr>
        <p:txBody>
          <a:bodyPr/>
          <a:lstStyle>
            <a:lvl1pPr marL="0" indent="0" algn="ctr">
              <a:buNone/>
              <a:defRPr b="0">
                <a:solidFill>
                  <a:schemeClr val="accent2"/>
                </a:solidFill>
              </a:defRPr>
            </a:lvl1pPr>
          </a:lstStyle>
          <a:p>
            <a:pPr lvl="0"/>
            <a:r>
              <a:rPr lang="en-GB" dirty="0"/>
              <a:t>Add a subtitle</a:t>
            </a:r>
            <a:endParaRPr lang="en-DE" dirty="0"/>
          </a:p>
        </p:txBody>
      </p:sp>
      <p:pic>
        <p:nvPicPr>
          <p:cNvPr id="6" name="Picture 5">
            <a:extLst>
              <a:ext uri="{FF2B5EF4-FFF2-40B4-BE49-F238E27FC236}">
                <a16:creationId xmlns:a16="http://schemas.microsoft.com/office/drawing/2014/main" id="{48307F61-6EF6-8844-A96C-D85169EACD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50348" y="589275"/>
            <a:ext cx="691304" cy="751417"/>
          </a:xfrm>
          <a:prstGeom prst="rect">
            <a:avLst/>
          </a:prstGeom>
        </p:spPr>
      </p:pic>
      <p:sp>
        <p:nvSpPr>
          <p:cNvPr id="15" name="Slide Number Placeholder 5">
            <a:extLst>
              <a:ext uri="{FF2B5EF4-FFF2-40B4-BE49-F238E27FC236}">
                <a16:creationId xmlns:a16="http://schemas.microsoft.com/office/drawing/2014/main" id="{C489AB50-F39B-4E40-A4B6-A0EA6C002FEE}"/>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Tree>
    <p:extLst>
      <p:ext uri="{BB962C8B-B14F-4D97-AF65-F5344CB8AC3E}">
        <p14:creationId xmlns:p14="http://schemas.microsoft.com/office/powerpoint/2010/main" val="2226606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onk - End Slide">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89705DC-78AA-8A47-AD88-617910E9F3CE}"/>
              </a:ext>
            </a:extLst>
          </p:cNvPr>
          <p:cNvSpPr/>
          <p:nvPr userDrawn="1"/>
        </p:nvSpPr>
        <p:spPr>
          <a:xfrm>
            <a:off x="0" y="-1"/>
            <a:ext cx="12192000" cy="685800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33273021-5E39-0041-85D3-FEFAB7AB8600}"/>
              </a:ext>
            </a:extLst>
          </p:cNvPr>
          <p:cNvSpPr>
            <a:spLocks noGrp="1"/>
          </p:cNvSpPr>
          <p:nvPr>
            <p:ph type="ctrTitle" hasCustomPrompt="1"/>
          </p:nvPr>
        </p:nvSpPr>
        <p:spPr>
          <a:xfrm>
            <a:off x="1258329" y="2751463"/>
            <a:ext cx="9675339" cy="774571"/>
          </a:xfrm>
          <a:prstGeom prst="rect">
            <a:avLst/>
          </a:prstGeom>
        </p:spPr>
        <p:txBody>
          <a:bodyPr anchor="ctr"/>
          <a:lstStyle>
            <a:lvl1pPr algn="ctr">
              <a:defRPr sz="6000">
                <a:solidFill>
                  <a:schemeClr val="bg1"/>
                </a:solidFill>
              </a:defRPr>
            </a:lvl1pPr>
          </a:lstStyle>
          <a:p>
            <a:r>
              <a:rPr lang="en-GB" dirty="0"/>
              <a:t>Thank you</a:t>
            </a:r>
            <a:endParaRPr lang="en-DE" dirty="0"/>
          </a:p>
        </p:txBody>
      </p:sp>
      <p:grpSp>
        <p:nvGrpSpPr>
          <p:cNvPr id="5" name="Group 4">
            <a:extLst>
              <a:ext uri="{FF2B5EF4-FFF2-40B4-BE49-F238E27FC236}">
                <a16:creationId xmlns:a16="http://schemas.microsoft.com/office/drawing/2014/main" id="{31FDAAEC-E641-B84D-BD51-06E2FB3AC0B8}"/>
              </a:ext>
            </a:extLst>
          </p:cNvPr>
          <p:cNvGrpSpPr/>
          <p:nvPr userDrawn="1"/>
        </p:nvGrpSpPr>
        <p:grpSpPr>
          <a:xfrm>
            <a:off x="0" y="5038079"/>
            <a:ext cx="12191999" cy="1894710"/>
            <a:chOff x="0" y="4967997"/>
            <a:chExt cx="12191999" cy="1894710"/>
          </a:xfrm>
        </p:grpSpPr>
        <p:sp>
          <p:nvSpPr>
            <p:cNvPr id="48" name="Rectangle 47">
              <a:extLst>
                <a:ext uri="{FF2B5EF4-FFF2-40B4-BE49-F238E27FC236}">
                  <a16:creationId xmlns:a16="http://schemas.microsoft.com/office/drawing/2014/main" id="{7BB04362-3C71-6640-A021-FBF2B185E5EF}"/>
                </a:ext>
              </a:extLst>
            </p:cNvPr>
            <p:cNvSpPr/>
            <p:nvPr userDrawn="1"/>
          </p:nvSpPr>
          <p:spPr>
            <a:xfrm flipV="1">
              <a:off x="0" y="4967997"/>
              <a:ext cx="11602994" cy="1890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ounded Rectangle 3">
              <a:extLst>
                <a:ext uri="{FF2B5EF4-FFF2-40B4-BE49-F238E27FC236}">
                  <a16:creationId xmlns:a16="http://schemas.microsoft.com/office/drawing/2014/main" id="{D329E4C7-7CD1-F94C-B00D-CEECD68A6A32}"/>
                </a:ext>
              </a:extLst>
            </p:cNvPr>
            <p:cNvSpPr/>
            <p:nvPr userDrawn="1"/>
          </p:nvSpPr>
          <p:spPr>
            <a:xfrm>
              <a:off x="10555110" y="4967997"/>
              <a:ext cx="1636889" cy="1887596"/>
            </a:xfrm>
            <a:prstGeom prst="roundRect">
              <a:avLst>
                <a:gd name="adj" fmla="val 17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 name="Rectangle 9">
              <a:extLst>
                <a:ext uri="{FF2B5EF4-FFF2-40B4-BE49-F238E27FC236}">
                  <a16:creationId xmlns:a16="http://schemas.microsoft.com/office/drawing/2014/main" id="{4AA158E5-9954-0446-8DAC-949F10190C7C}"/>
                </a:ext>
              </a:extLst>
            </p:cNvPr>
            <p:cNvSpPr/>
            <p:nvPr userDrawn="1"/>
          </p:nvSpPr>
          <p:spPr>
            <a:xfrm flipV="1">
              <a:off x="0" y="5351407"/>
              <a:ext cx="12191999"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pic>
        <p:nvPicPr>
          <p:cNvPr id="7" name="Picture 6">
            <a:extLst>
              <a:ext uri="{FF2B5EF4-FFF2-40B4-BE49-F238E27FC236}">
                <a16:creationId xmlns:a16="http://schemas.microsoft.com/office/drawing/2014/main" id="{89BCDB5F-B4AD-E343-9477-A743736FDF25}"/>
              </a:ext>
            </a:extLst>
          </p:cNvPr>
          <p:cNvPicPr>
            <a:picLocks noChangeAspect="1"/>
          </p:cNvPicPr>
          <p:nvPr userDrawn="1"/>
        </p:nvPicPr>
        <p:blipFill>
          <a:blip r:embed="rId3"/>
          <a:srcRect/>
          <a:stretch/>
        </p:blipFill>
        <p:spPr>
          <a:xfrm>
            <a:off x="759600" y="0"/>
            <a:ext cx="3307487" cy="1703165"/>
          </a:xfrm>
          <a:prstGeom prst="rect">
            <a:avLst/>
          </a:prstGeom>
        </p:spPr>
      </p:pic>
      <p:sp>
        <p:nvSpPr>
          <p:cNvPr id="14" name="TextBox 13">
            <a:extLst>
              <a:ext uri="{FF2B5EF4-FFF2-40B4-BE49-F238E27FC236}">
                <a16:creationId xmlns:a16="http://schemas.microsoft.com/office/drawing/2014/main" id="{6236DDCB-E4F1-614A-A66A-086237162271}"/>
              </a:ext>
            </a:extLst>
          </p:cNvPr>
          <p:cNvSpPr txBox="1"/>
          <p:nvPr userDrawn="1"/>
        </p:nvSpPr>
        <p:spPr>
          <a:xfrm>
            <a:off x="666478" y="5565001"/>
            <a:ext cx="3083169" cy="830997"/>
          </a:xfrm>
          <a:prstGeom prst="rect">
            <a:avLst/>
          </a:prstGeom>
          <a:noFill/>
        </p:spPr>
        <p:txBody>
          <a:bodyPr wrap="square" rtlCol="0">
            <a:spAutoFit/>
          </a:bodyPr>
          <a:lstStyle/>
          <a:p>
            <a:pPr algn="l"/>
            <a:r>
              <a:rPr lang="en-GB" sz="1600" dirty="0">
                <a:effectLst/>
              </a:rPr>
              <a:t>Groen van </a:t>
            </a:r>
            <a:r>
              <a:rPr lang="en-GB" sz="1600" dirty="0" err="1">
                <a:effectLst/>
              </a:rPr>
              <a:t>Prinsterersingel</a:t>
            </a:r>
            <a:r>
              <a:rPr lang="en-GB" sz="1600" dirty="0">
                <a:effectLst/>
              </a:rPr>
              <a:t> 45</a:t>
            </a:r>
            <a:br>
              <a:rPr lang="en-GB" sz="1600" dirty="0">
                <a:effectLst/>
              </a:rPr>
            </a:br>
            <a:r>
              <a:rPr lang="en-GB" sz="1600" dirty="0">
                <a:effectLst/>
              </a:rPr>
              <a:t>2805 TD Gouda, The Netherlands</a:t>
            </a:r>
            <a:br>
              <a:rPr lang="en-GB" sz="1600" dirty="0">
                <a:effectLst/>
              </a:rPr>
            </a:br>
            <a:r>
              <a:rPr lang="en-GB" sz="1600" dirty="0">
                <a:effectLst/>
              </a:rPr>
              <a:t>Tel: +31 (0)182 579 970</a:t>
            </a:r>
            <a:endParaRPr lang="en-DE" sz="1600" spc="140" baseline="0" dirty="0">
              <a:solidFill>
                <a:schemeClr val="accent2"/>
              </a:solidFill>
            </a:endParaRPr>
          </a:p>
        </p:txBody>
      </p:sp>
      <p:sp>
        <p:nvSpPr>
          <p:cNvPr id="26" name="TextBox 25">
            <a:extLst>
              <a:ext uri="{FF2B5EF4-FFF2-40B4-BE49-F238E27FC236}">
                <a16:creationId xmlns:a16="http://schemas.microsoft.com/office/drawing/2014/main" id="{A6A413DA-A965-8642-B19A-E81B48B085D9}"/>
              </a:ext>
            </a:extLst>
          </p:cNvPr>
          <p:cNvSpPr txBox="1"/>
          <p:nvPr userDrawn="1"/>
        </p:nvSpPr>
        <p:spPr>
          <a:xfrm>
            <a:off x="8241323" y="5795834"/>
            <a:ext cx="3083169" cy="369332"/>
          </a:xfrm>
          <a:prstGeom prst="rect">
            <a:avLst/>
          </a:prstGeom>
          <a:noFill/>
        </p:spPr>
        <p:txBody>
          <a:bodyPr wrap="square" rtlCol="0">
            <a:spAutoFit/>
          </a:bodyPr>
          <a:lstStyle/>
          <a:p>
            <a:pPr algn="r"/>
            <a:r>
              <a:rPr lang="en-GB" spc="140" baseline="0" dirty="0" err="1">
                <a:solidFill>
                  <a:schemeClr val="accent2"/>
                </a:solidFill>
                <a:effectLst/>
              </a:rPr>
              <a:t>www.blonksustainability.nl</a:t>
            </a:r>
            <a:endParaRPr lang="en-DE" spc="140" baseline="0" dirty="0">
              <a:solidFill>
                <a:schemeClr val="accent2"/>
              </a:solidFill>
            </a:endParaRPr>
          </a:p>
        </p:txBody>
      </p:sp>
    </p:spTree>
    <p:extLst>
      <p:ext uri="{BB962C8B-B14F-4D97-AF65-F5344CB8AC3E}">
        <p14:creationId xmlns:p14="http://schemas.microsoft.com/office/powerpoint/2010/main" val="2251893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onk - End Slide">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89705DC-78AA-8A47-AD88-617910E9F3CE}"/>
              </a:ext>
            </a:extLst>
          </p:cNvPr>
          <p:cNvSpPr/>
          <p:nvPr userDrawn="1"/>
        </p:nvSpPr>
        <p:spPr>
          <a:xfrm>
            <a:off x="0" y="0"/>
            <a:ext cx="12192000" cy="685800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 name="Title 1">
            <a:extLst>
              <a:ext uri="{FF2B5EF4-FFF2-40B4-BE49-F238E27FC236}">
                <a16:creationId xmlns:a16="http://schemas.microsoft.com/office/drawing/2014/main" id="{33273021-5E39-0041-85D3-FEFAB7AB8600}"/>
              </a:ext>
            </a:extLst>
          </p:cNvPr>
          <p:cNvSpPr>
            <a:spLocks noGrp="1"/>
          </p:cNvSpPr>
          <p:nvPr>
            <p:ph type="ctrTitle" hasCustomPrompt="1"/>
          </p:nvPr>
        </p:nvSpPr>
        <p:spPr>
          <a:xfrm>
            <a:off x="1258329" y="2131754"/>
            <a:ext cx="9675339" cy="774571"/>
          </a:xfrm>
          <a:prstGeom prst="rect">
            <a:avLst/>
          </a:prstGeom>
        </p:spPr>
        <p:txBody>
          <a:bodyPr anchor="ctr"/>
          <a:lstStyle>
            <a:lvl1pPr algn="ctr">
              <a:defRPr sz="6000">
                <a:solidFill>
                  <a:schemeClr val="bg1"/>
                </a:solidFill>
              </a:defRPr>
            </a:lvl1pPr>
          </a:lstStyle>
          <a:p>
            <a:r>
              <a:rPr lang="en-GB" dirty="0"/>
              <a:t>Thank you</a:t>
            </a:r>
            <a:endParaRPr lang="en-DE" dirty="0"/>
          </a:p>
        </p:txBody>
      </p:sp>
      <p:grpSp>
        <p:nvGrpSpPr>
          <p:cNvPr id="5" name="Group 4">
            <a:extLst>
              <a:ext uri="{FF2B5EF4-FFF2-40B4-BE49-F238E27FC236}">
                <a16:creationId xmlns:a16="http://schemas.microsoft.com/office/drawing/2014/main" id="{31FDAAEC-E641-B84D-BD51-06E2FB3AC0B8}"/>
              </a:ext>
            </a:extLst>
          </p:cNvPr>
          <p:cNvGrpSpPr/>
          <p:nvPr userDrawn="1"/>
        </p:nvGrpSpPr>
        <p:grpSpPr>
          <a:xfrm>
            <a:off x="0" y="5038079"/>
            <a:ext cx="12191999" cy="1894710"/>
            <a:chOff x="0" y="4967997"/>
            <a:chExt cx="12191999" cy="1894710"/>
          </a:xfrm>
        </p:grpSpPr>
        <p:sp>
          <p:nvSpPr>
            <p:cNvPr id="48" name="Rectangle 47">
              <a:extLst>
                <a:ext uri="{FF2B5EF4-FFF2-40B4-BE49-F238E27FC236}">
                  <a16:creationId xmlns:a16="http://schemas.microsoft.com/office/drawing/2014/main" id="{7BB04362-3C71-6640-A021-FBF2B185E5EF}"/>
                </a:ext>
              </a:extLst>
            </p:cNvPr>
            <p:cNvSpPr/>
            <p:nvPr userDrawn="1"/>
          </p:nvSpPr>
          <p:spPr>
            <a:xfrm flipV="1">
              <a:off x="0" y="4967997"/>
              <a:ext cx="11602994" cy="1890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ounded Rectangle 3">
              <a:extLst>
                <a:ext uri="{FF2B5EF4-FFF2-40B4-BE49-F238E27FC236}">
                  <a16:creationId xmlns:a16="http://schemas.microsoft.com/office/drawing/2014/main" id="{D329E4C7-7CD1-F94C-B00D-CEECD68A6A32}"/>
                </a:ext>
              </a:extLst>
            </p:cNvPr>
            <p:cNvSpPr/>
            <p:nvPr userDrawn="1"/>
          </p:nvSpPr>
          <p:spPr>
            <a:xfrm>
              <a:off x="10555110" y="4967997"/>
              <a:ext cx="1636889" cy="1887596"/>
            </a:xfrm>
            <a:prstGeom prst="roundRect">
              <a:avLst>
                <a:gd name="adj" fmla="val 17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 name="Rectangle 9">
              <a:extLst>
                <a:ext uri="{FF2B5EF4-FFF2-40B4-BE49-F238E27FC236}">
                  <a16:creationId xmlns:a16="http://schemas.microsoft.com/office/drawing/2014/main" id="{4AA158E5-9954-0446-8DAC-949F10190C7C}"/>
                </a:ext>
              </a:extLst>
            </p:cNvPr>
            <p:cNvSpPr/>
            <p:nvPr userDrawn="1"/>
          </p:nvSpPr>
          <p:spPr>
            <a:xfrm flipV="1">
              <a:off x="0" y="5351407"/>
              <a:ext cx="12191999"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pic>
        <p:nvPicPr>
          <p:cNvPr id="7" name="Picture 6">
            <a:extLst>
              <a:ext uri="{FF2B5EF4-FFF2-40B4-BE49-F238E27FC236}">
                <a16:creationId xmlns:a16="http://schemas.microsoft.com/office/drawing/2014/main" id="{89BCDB5F-B4AD-E343-9477-A743736FDF25}"/>
              </a:ext>
            </a:extLst>
          </p:cNvPr>
          <p:cNvPicPr>
            <a:picLocks noChangeAspect="1"/>
          </p:cNvPicPr>
          <p:nvPr userDrawn="1"/>
        </p:nvPicPr>
        <p:blipFill>
          <a:blip r:embed="rId3"/>
          <a:srcRect/>
          <a:stretch/>
        </p:blipFill>
        <p:spPr>
          <a:xfrm>
            <a:off x="759600" y="0"/>
            <a:ext cx="3307487" cy="1703165"/>
          </a:xfrm>
          <a:prstGeom prst="rect">
            <a:avLst/>
          </a:prstGeom>
        </p:spPr>
      </p:pic>
      <p:sp>
        <p:nvSpPr>
          <p:cNvPr id="14" name="TextBox 13">
            <a:extLst>
              <a:ext uri="{FF2B5EF4-FFF2-40B4-BE49-F238E27FC236}">
                <a16:creationId xmlns:a16="http://schemas.microsoft.com/office/drawing/2014/main" id="{6236DDCB-E4F1-614A-A66A-086237162271}"/>
              </a:ext>
            </a:extLst>
          </p:cNvPr>
          <p:cNvSpPr txBox="1"/>
          <p:nvPr userDrawn="1"/>
        </p:nvSpPr>
        <p:spPr>
          <a:xfrm>
            <a:off x="666478" y="5565001"/>
            <a:ext cx="3083169" cy="830997"/>
          </a:xfrm>
          <a:prstGeom prst="rect">
            <a:avLst/>
          </a:prstGeom>
          <a:noFill/>
        </p:spPr>
        <p:txBody>
          <a:bodyPr wrap="square" rtlCol="0">
            <a:spAutoFit/>
          </a:bodyPr>
          <a:lstStyle/>
          <a:p>
            <a:pPr algn="l"/>
            <a:r>
              <a:rPr lang="en-GB" sz="1600" dirty="0">
                <a:effectLst/>
              </a:rPr>
              <a:t>Groen van </a:t>
            </a:r>
            <a:r>
              <a:rPr lang="en-GB" sz="1600" dirty="0" err="1">
                <a:effectLst/>
              </a:rPr>
              <a:t>Prinsterersingel</a:t>
            </a:r>
            <a:r>
              <a:rPr lang="en-GB" sz="1600" dirty="0">
                <a:effectLst/>
              </a:rPr>
              <a:t> 45</a:t>
            </a:r>
            <a:br>
              <a:rPr lang="en-GB" sz="1600" dirty="0">
                <a:effectLst/>
              </a:rPr>
            </a:br>
            <a:r>
              <a:rPr lang="en-GB" sz="1600" dirty="0">
                <a:effectLst/>
              </a:rPr>
              <a:t>2805 TD Gouda, The Netherlands</a:t>
            </a:r>
            <a:br>
              <a:rPr lang="en-GB" sz="1600" dirty="0">
                <a:effectLst/>
              </a:rPr>
            </a:br>
            <a:r>
              <a:rPr lang="en-GB" sz="1600" dirty="0">
                <a:effectLst/>
              </a:rPr>
              <a:t>Tel: +31 (0)182 579 970</a:t>
            </a:r>
            <a:endParaRPr lang="en-DE" sz="1600" spc="140" baseline="0" dirty="0">
              <a:solidFill>
                <a:schemeClr val="accent2"/>
              </a:solidFill>
            </a:endParaRPr>
          </a:p>
        </p:txBody>
      </p:sp>
      <p:sp>
        <p:nvSpPr>
          <p:cNvPr id="26" name="TextBox 25">
            <a:extLst>
              <a:ext uri="{FF2B5EF4-FFF2-40B4-BE49-F238E27FC236}">
                <a16:creationId xmlns:a16="http://schemas.microsoft.com/office/drawing/2014/main" id="{A6A413DA-A965-8642-B19A-E81B48B085D9}"/>
              </a:ext>
            </a:extLst>
          </p:cNvPr>
          <p:cNvSpPr txBox="1"/>
          <p:nvPr userDrawn="1"/>
        </p:nvSpPr>
        <p:spPr>
          <a:xfrm>
            <a:off x="8241323" y="5795834"/>
            <a:ext cx="3083169" cy="369332"/>
          </a:xfrm>
          <a:prstGeom prst="rect">
            <a:avLst/>
          </a:prstGeom>
          <a:noFill/>
        </p:spPr>
        <p:txBody>
          <a:bodyPr wrap="square" rtlCol="0">
            <a:spAutoFit/>
          </a:bodyPr>
          <a:lstStyle/>
          <a:p>
            <a:pPr algn="r"/>
            <a:r>
              <a:rPr lang="en-GB" spc="140" baseline="0" dirty="0" err="1">
                <a:solidFill>
                  <a:schemeClr val="accent2"/>
                </a:solidFill>
                <a:effectLst/>
              </a:rPr>
              <a:t>www.blonksustainability.nl</a:t>
            </a:r>
            <a:endParaRPr lang="en-DE" spc="140" baseline="0" dirty="0">
              <a:solidFill>
                <a:schemeClr val="accent2"/>
              </a:solidFill>
            </a:endParaRPr>
          </a:p>
        </p:txBody>
      </p:sp>
      <p:sp>
        <p:nvSpPr>
          <p:cNvPr id="12" name="Text Placeholder 11">
            <a:extLst>
              <a:ext uri="{FF2B5EF4-FFF2-40B4-BE49-F238E27FC236}">
                <a16:creationId xmlns:a16="http://schemas.microsoft.com/office/drawing/2014/main" id="{6956A020-A8C8-DB4C-A50D-1A4B61A58B28}"/>
              </a:ext>
            </a:extLst>
          </p:cNvPr>
          <p:cNvSpPr>
            <a:spLocks noGrp="1"/>
          </p:cNvSpPr>
          <p:nvPr>
            <p:ph type="body" sz="quarter" idx="12"/>
          </p:nvPr>
        </p:nvSpPr>
        <p:spPr>
          <a:xfrm>
            <a:off x="2271387" y="3322394"/>
            <a:ext cx="2866374" cy="360219"/>
          </a:xfrm>
        </p:spPr>
        <p:txBody>
          <a:bodyPr>
            <a:noAutofit/>
          </a:bodyPr>
          <a:lstStyle>
            <a:lvl1pPr marL="0" indent="0" algn="l">
              <a:lnSpc>
                <a:spcPct val="100000"/>
              </a:lnSpc>
              <a:spcAft>
                <a:spcPts val="600"/>
              </a:spcAft>
              <a:buNone/>
              <a:defRPr sz="2400">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082593B4-1D6E-9D4A-B017-E93EFA38C9A3}"/>
              </a:ext>
            </a:extLst>
          </p:cNvPr>
          <p:cNvSpPr>
            <a:spLocks noGrp="1"/>
          </p:cNvSpPr>
          <p:nvPr>
            <p:ph type="body" sz="quarter" idx="13"/>
          </p:nvPr>
        </p:nvSpPr>
        <p:spPr>
          <a:xfrm>
            <a:off x="2271387" y="3713234"/>
            <a:ext cx="2866374" cy="286229"/>
          </a:xfrm>
        </p:spPr>
        <p:txBody>
          <a:bodyPr>
            <a:noAutofit/>
          </a:bodyPr>
          <a:lstStyle>
            <a:lvl1pPr marL="0" indent="0" algn="l">
              <a:lnSpc>
                <a:spcPct val="100000"/>
              </a:lnSpc>
              <a:spcAft>
                <a:spcPts val="600"/>
              </a:spcAft>
              <a:buNone/>
              <a:defRPr sz="1800">
                <a:solidFill>
                  <a:schemeClr val="accent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53802140-6914-2D4C-8B84-276C93B817E0}"/>
              </a:ext>
            </a:extLst>
          </p:cNvPr>
          <p:cNvSpPr>
            <a:spLocks noGrp="1"/>
          </p:cNvSpPr>
          <p:nvPr>
            <p:ph type="body" sz="quarter" idx="16"/>
          </p:nvPr>
        </p:nvSpPr>
        <p:spPr>
          <a:xfrm>
            <a:off x="2271387" y="4060841"/>
            <a:ext cx="2866374" cy="568987"/>
          </a:xfrm>
        </p:spPr>
        <p:txBody>
          <a:bodyPr>
            <a:noAutofit/>
          </a:bodyPr>
          <a:lstStyle>
            <a:lvl1pPr marL="0" indent="0" algn="l">
              <a:lnSpc>
                <a:spcPct val="100000"/>
              </a:lnSpc>
              <a:spcBef>
                <a:spcPts val="0"/>
              </a:spcBef>
              <a:spcAft>
                <a:spcPts val="0"/>
              </a:spcAft>
              <a:buNone/>
              <a:defRPr sz="1800">
                <a:solidFill>
                  <a:schemeClr val="bg1"/>
                </a:solidFill>
              </a:defRPr>
            </a:lvl1pPr>
          </a:lstStyle>
          <a:p>
            <a:pPr lvl="0"/>
            <a:r>
              <a:rPr lang="en-US"/>
              <a:t>Click to edit Master text styles</a:t>
            </a:r>
          </a:p>
          <a:p>
            <a:pPr lvl="1"/>
            <a:r>
              <a:rPr lang="en-US"/>
              <a:t>Second level</a:t>
            </a:r>
          </a:p>
        </p:txBody>
      </p:sp>
      <p:sp>
        <p:nvSpPr>
          <p:cNvPr id="17" name="Picture Placeholder 16">
            <a:extLst>
              <a:ext uri="{FF2B5EF4-FFF2-40B4-BE49-F238E27FC236}">
                <a16:creationId xmlns:a16="http://schemas.microsoft.com/office/drawing/2014/main" id="{61AC51AD-5FCF-0348-9ED3-77C3B7858E81}"/>
              </a:ext>
            </a:extLst>
          </p:cNvPr>
          <p:cNvSpPr>
            <a:spLocks noGrp="1"/>
          </p:cNvSpPr>
          <p:nvPr>
            <p:ph type="pic" sz="quarter" idx="20"/>
          </p:nvPr>
        </p:nvSpPr>
        <p:spPr>
          <a:xfrm>
            <a:off x="838200" y="3322394"/>
            <a:ext cx="1268171" cy="1307434"/>
          </a:xfrm>
          <a:prstGeom prst="round2DiagRect">
            <a:avLst>
              <a:gd name="adj1" fmla="val 0"/>
              <a:gd name="adj2" fmla="val 36250"/>
            </a:avLst>
          </a:prstGeom>
          <a:noFill/>
        </p:spPr>
        <p:txBody>
          <a:bodyPr/>
          <a:lstStyle/>
          <a:p>
            <a:r>
              <a:rPr lang="en-US"/>
              <a:t>Click icon to add picture</a:t>
            </a:r>
            <a:endParaRPr lang="en-DE" dirty="0"/>
          </a:p>
        </p:txBody>
      </p:sp>
      <p:sp>
        <p:nvSpPr>
          <p:cNvPr id="18" name="Text Placeholder 11">
            <a:extLst>
              <a:ext uri="{FF2B5EF4-FFF2-40B4-BE49-F238E27FC236}">
                <a16:creationId xmlns:a16="http://schemas.microsoft.com/office/drawing/2014/main" id="{F64324C1-D3B9-8B4B-A458-C5D928D29CED}"/>
              </a:ext>
            </a:extLst>
          </p:cNvPr>
          <p:cNvSpPr>
            <a:spLocks noGrp="1"/>
          </p:cNvSpPr>
          <p:nvPr>
            <p:ph type="body" sz="quarter" idx="21"/>
          </p:nvPr>
        </p:nvSpPr>
        <p:spPr>
          <a:xfrm>
            <a:off x="7258354" y="3314576"/>
            <a:ext cx="2866374" cy="360219"/>
          </a:xfrm>
        </p:spPr>
        <p:txBody>
          <a:bodyPr>
            <a:noAutofit/>
          </a:bodyPr>
          <a:lstStyle>
            <a:lvl1pPr marL="0" indent="0" algn="l">
              <a:lnSpc>
                <a:spcPct val="100000"/>
              </a:lnSpc>
              <a:spcAft>
                <a:spcPts val="600"/>
              </a:spcAft>
              <a:buNone/>
              <a:defRPr sz="2400">
                <a:solidFill>
                  <a:schemeClr val="bg1"/>
                </a:solidFill>
              </a:defRPr>
            </a:lvl1pPr>
          </a:lstStyle>
          <a:p>
            <a:pPr lvl="0"/>
            <a:r>
              <a:rPr lang="en-US"/>
              <a:t>Click to edit Master text styles</a:t>
            </a:r>
          </a:p>
        </p:txBody>
      </p:sp>
      <p:sp>
        <p:nvSpPr>
          <p:cNvPr id="19" name="Text Placeholder 11">
            <a:extLst>
              <a:ext uri="{FF2B5EF4-FFF2-40B4-BE49-F238E27FC236}">
                <a16:creationId xmlns:a16="http://schemas.microsoft.com/office/drawing/2014/main" id="{B194671C-BC28-B743-8AA1-1B78F87FA00B}"/>
              </a:ext>
            </a:extLst>
          </p:cNvPr>
          <p:cNvSpPr>
            <a:spLocks noGrp="1"/>
          </p:cNvSpPr>
          <p:nvPr>
            <p:ph type="body" sz="quarter" idx="22"/>
          </p:nvPr>
        </p:nvSpPr>
        <p:spPr>
          <a:xfrm>
            <a:off x="7258354" y="3705416"/>
            <a:ext cx="2866374" cy="286229"/>
          </a:xfrm>
        </p:spPr>
        <p:txBody>
          <a:bodyPr>
            <a:noAutofit/>
          </a:bodyPr>
          <a:lstStyle>
            <a:lvl1pPr marL="0" indent="0" algn="l">
              <a:lnSpc>
                <a:spcPct val="100000"/>
              </a:lnSpc>
              <a:spcAft>
                <a:spcPts val="600"/>
              </a:spcAft>
              <a:buNone/>
              <a:defRPr sz="1800">
                <a:solidFill>
                  <a:schemeClr val="accent2"/>
                </a:solidFill>
              </a:defRPr>
            </a:lvl1pPr>
          </a:lstStyle>
          <a:p>
            <a:pPr lvl="0"/>
            <a:r>
              <a:rPr lang="en-US"/>
              <a:t>Click to edit Master text styles</a:t>
            </a:r>
          </a:p>
        </p:txBody>
      </p:sp>
      <p:sp>
        <p:nvSpPr>
          <p:cNvPr id="20" name="Text Placeholder 11">
            <a:extLst>
              <a:ext uri="{FF2B5EF4-FFF2-40B4-BE49-F238E27FC236}">
                <a16:creationId xmlns:a16="http://schemas.microsoft.com/office/drawing/2014/main" id="{5F3034D6-CF9E-3B48-B11E-5DA08D97AF32}"/>
              </a:ext>
            </a:extLst>
          </p:cNvPr>
          <p:cNvSpPr>
            <a:spLocks noGrp="1"/>
          </p:cNvSpPr>
          <p:nvPr>
            <p:ph type="body" sz="quarter" idx="23"/>
          </p:nvPr>
        </p:nvSpPr>
        <p:spPr>
          <a:xfrm>
            <a:off x="7258354" y="4053023"/>
            <a:ext cx="2866374" cy="568987"/>
          </a:xfrm>
        </p:spPr>
        <p:txBody>
          <a:bodyPr>
            <a:noAutofit/>
          </a:bodyPr>
          <a:lstStyle>
            <a:lvl1pPr marL="0" indent="0" algn="l">
              <a:lnSpc>
                <a:spcPct val="100000"/>
              </a:lnSpc>
              <a:spcBef>
                <a:spcPts val="0"/>
              </a:spcBef>
              <a:spcAft>
                <a:spcPts val="0"/>
              </a:spcAft>
              <a:buNone/>
              <a:defRPr sz="1800">
                <a:solidFill>
                  <a:schemeClr val="bg1"/>
                </a:solidFill>
              </a:defRPr>
            </a:lvl1pPr>
          </a:lstStyle>
          <a:p>
            <a:pPr lvl="0"/>
            <a:r>
              <a:rPr lang="en-US"/>
              <a:t>Click to edit Master text styles</a:t>
            </a:r>
          </a:p>
          <a:p>
            <a:pPr lvl="1"/>
            <a:r>
              <a:rPr lang="en-US"/>
              <a:t>Second level</a:t>
            </a:r>
          </a:p>
        </p:txBody>
      </p:sp>
      <p:sp>
        <p:nvSpPr>
          <p:cNvPr id="21" name="Picture Placeholder 16">
            <a:extLst>
              <a:ext uri="{FF2B5EF4-FFF2-40B4-BE49-F238E27FC236}">
                <a16:creationId xmlns:a16="http://schemas.microsoft.com/office/drawing/2014/main" id="{403BF68D-D432-EF46-A393-B752735E316B}"/>
              </a:ext>
            </a:extLst>
          </p:cNvPr>
          <p:cNvSpPr>
            <a:spLocks noGrp="1"/>
          </p:cNvSpPr>
          <p:nvPr>
            <p:ph type="pic" sz="quarter" idx="24"/>
          </p:nvPr>
        </p:nvSpPr>
        <p:spPr>
          <a:xfrm>
            <a:off x="5825167" y="3314576"/>
            <a:ext cx="1268171" cy="1307434"/>
          </a:xfrm>
          <a:prstGeom prst="round2DiagRect">
            <a:avLst>
              <a:gd name="adj1" fmla="val 0"/>
              <a:gd name="adj2" fmla="val 36250"/>
            </a:avLst>
          </a:prstGeom>
          <a:noFill/>
        </p:spPr>
        <p:txBody>
          <a:bodyPr/>
          <a:lstStyle/>
          <a:p>
            <a:r>
              <a:rPr lang="en-US"/>
              <a:t>Click icon to add picture</a:t>
            </a:r>
            <a:endParaRPr lang="en-DE" dirty="0"/>
          </a:p>
        </p:txBody>
      </p:sp>
    </p:spTree>
    <p:extLst>
      <p:ext uri="{BB962C8B-B14F-4D97-AF65-F5344CB8AC3E}">
        <p14:creationId xmlns:p14="http://schemas.microsoft.com/office/powerpoint/2010/main" val="395499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onk - Subchap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3758-B71A-4D40-AC3F-43B79F5C9426}"/>
              </a:ext>
            </a:extLst>
          </p:cNvPr>
          <p:cNvSpPr>
            <a:spLocks noGrp="1"/>
          </p:cNvSpPr>
          <p:nvPr>
            <p:ph type="title"/>
          </p:nvPr>
        </p:nvSpPr>
        <p:spPr>
          <a:xfrm>
            <a:off x="831850" y="2062077"/>
            <a:ext cx="10515600" cy="739946"/>
          </a:xfrm>
          <a:prstGeom prst="rect">
            <a:avLst/>
          </a:prstGeom>
        </p:spPr>
        <p:txBody>
          <a:bodyPr anchor="ctr"/>
          <a:lstStyle>
            <a:lvl1pPr>
              <a:lnSpc>
                <a:spcPct val="65000"/>
              </a:lnSpc>
              <a:defRPr sz="6000"/>
            </a:lvl1pPr>
          </a:lstStyle>
          <a:p>
            <a:r>
              <a:rPr lang="en-US"/>
              <a:t>Click to edit Master title style</a:t>
            </a:r>
            <a:endParaRPr lang="en-DE" dirty="0"/>
          </a:p>
        </p:txBody>
      </p:sp>
      <p:sp>
        <p:nvSpPr>
          <p:cNvPr id="17" name="Picture Placeholder 16">
            <a:extLst>
              <a:ext uri="{FF2B5EF4-FFF2-40B4-BE49-F238E27FC236}">
                <a16:creationId xmlns:a16="http://schemas.microsoft.com/office/drawing/2014/main" id="{D1BA16F6-C209-3547-9183-5CEB96483284}"/>
              </a:ext>
            </a:extLst>
          </p:cNvPr>
          <p:cNvSpPr>
            <a:spLocks noGrp="1"/>
          </p:cNvSpPr>
          <p:nvPr>
            <p:ph type="pic" sz="quarter" idx="10"/>
          </p:nvPr>
        </p:nvSpPr>
        <p:spPr>
          <a:xfrm>
            <a:off x="0" y="3183174"/>
            <a:ext cx="12192000" cy="2642952"/>
          </a:xfrm>
          <a:noFill/>
        </p:spPr>
        <p:txBody>
          <a:bodyPr/>
          <a:lstStyle/>
          <a:p>
            <a:r>
              <a:rPr lang="en-US"/>
              <a:t>Click icon to add picture</a:t>
            </a:r>
            <a:endParaRPr lang="en-DE" dirty="0"/>
          </a:p>
        </p:txBody>
      </p:sp>
      <p:sp>
        <p:nvSpPr>
          <p:cNvPr id="20" name="Slide Number Placeholder 5">
            <a:extLst>
              <a:ext uri="{FF2B5EF4-FFF2-40B4-BE49-F238E27FC236}">
                <a16:creationId xmlns:a16="http://schemas.microsoft.com/office/drawing/2014/main" id="{3E360074-B8F0-A846-B81A-646956AE86B8}"/>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
        <p:nvSpPr>
          <p:cNvPr id="8" name="Text Placeholder 11">
            <a:extLst>
              <a:ext uri="{FF2B5EF4-FFF2-40B4-BE49-F238E27FC236}">
                <a16:creationId xmlns:a16="http://schemas.microsoft.com/office/drawing/2014/main" id="{49689C2A-DDA6-634F-A1B0-562D884516B2}"/>
              </a:ext>
            </a:extLst>
          </p:cNvPr>
          <p:cNvSpPr>
            <a:spLocks noGrp="1"/>
          </p:cNvSpPr>
          <p:nvPr>
            <p:ph type="body" sz="quarter" idx="11" hasCustomPrompt="1"/>
          </p:nvPr>
        </p:nvSpPr>
        <p:spPr>
          <a:xfrm>
            <a:off x="838200" y="150969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Tree>
    <p:extLst>
      <p:ext uri="{BB962C8B-B14F-4D97-AF65-F5344CB8AC3E}">
        <p14:creationId xmlns:p14="http://schemas.microsoft.com/office/powerpoint/2010/main" val="413278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onk - Subchapter v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882AD7-31BF-6242-A9E2-A040B361BC93}"/>
              </a:ext>
            </a:extLst>
          </p:cNvPr>
          <p:cNvSpPr/>
          <p:nvPr userDrawn="1"/>
        </p:nvSpPr>
        <p:spPr>
          <a:xfrm>
            <a:off x="0" y="1"/>
            <a:ext cx="12192000" cy="3183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299B3758-B71A-4D40-AC3F-43B79F5C9426}"/>
              </a:ext>
            </a:extLst>
          </p:cNvPr>
          <p:cNvSpPr>
            <a:spLocks noGrp="1"/>
          </p:cNvSpPr>
          <p:nvPr>
            <p:ph type="title"/>
          </p:nvPr>
        </p:nvSpPr>
        <p:spPr>
          <a:xfrm>
            <a:off x="831850" y="2062077"/>
            <a:ext cx="10515600" cy="739946"/>
          </a:xfrm>
          <a:prstGeom prst="rect">
            <a:avLst/>
          </a:prstGeom>
        </p:spPr>
        <p:txBody>
          <a:bodyPr anchor="ctr"/>
          <a:lstStyle>
            <a:lvl1pPr>
              <a:lnSpc>
                <a:spcPct val="65000"/>
              </a:lnSpc>
              <a:defRPr sz="6000">
                <a:solidFill>
                  <a:schemeClr val="bg1"/>
                </a:solidFill>
              </a:defRPr>
            </a:lvl1pPr>
          </a:lstStyle>
          <a:p>
            <a:r>
              <a:rPr lang="en-US"/>
              <a:t>Click to edit Master title style</a:t>
            </a:r>
            <a:endParaRPr lang="en-DE" dirty="0"/>
          </a:p>
        </p:txBody>
      </p:sp>
      <p:sp>
        <p:nvSpPr>
          <p:cNvPr id="17" name="Picture Placeholder 16">
            <a:extLst>
              <a:ext uri="{FF2B5EF4-FFF2-40B4-BE49-F238E27FC236}">
                <a16:creationId xmlns:a16="http://schemas.microsoft.com/office/drawing/2014/main" id="{D1BA16F6-C209-3547-9183-5CEB96483284}"/>
              </a:ext>
            </a:extLst>
          </p:cNvPr>
          <p:cNvSpPr>
            <a:spLocks noGrp="1"/>
          </p:cNvSpPr>
          <p:nvPr>
            <p:ph type="pic" sz="quarter" idx="10"/>
          </p:nvPr>
        </p:nvSpPr>
        <p:spPr>
          <a:xfrm>
            <a:off x="0" y="3183174"/>
            <a:ext cx="12192000" cy="2642952"/>
          </a:xfrm>
          <a:noFill/>
        </p:spPr>
        <p:txBody>
          <a:bodyPr/>
          <a:lstStyle/>
          <a:p>
            <a:r>
              <a:rPr lang="en-US"/>
              <a:t>Click icon to add picture</a:t>
            </a:r>
            <a:endParaRPr lang="en-DE" dirty="0"/>
          </a:p>
        </p:txBody>
      </p:sp>
      <p:sp>
        <p:nvSpPr>
          <p:cNvPr id="8" name="Text Placeholder 11">
            <a:extLst>
              <a:ext uri="{FF2B5EF4-FFF2-40B4-BE49-F238E27FC236}">
                <a16:creationId xmlns:a16="http://schemas.microsoft.com/office/drawing/2014/main" id="{49689C2A-DDA6-634F-A1B0-562D884516B2}"/>
              </a:ext>
            </a:extLst>
          </p:cNvPr>
          <p:cNvSpPr>
            <a:spLocks noGrp="1"/>
          </p:cNvSpPr>
          <p:nvPr>
            <p:ph type="body" sz="quarter" idx="11" hasCustomPrompt="1"/>
          </p:nvPr>
        </p:nvSpPr>
        <p:spPr>
          <a:xfrm>
            <a:off x="838200" y="1337642"/>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
        <p:nvSpPr>
          <p:cNvPr id="9" name="Slide Number Placeholder 5">
            <a:extLst>
              <a:ext uri="{FF2B5EF4-FFF2-40B4-BE49-F238E27FC236}">
                <a16:creationId xmlns:a16="http://schemas.microsoft.com/office/drawing/2014/main" id="{69484254-09AD-FC43-B779-5CB28B5B898A}"/>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Tree>
    <p:extLst>
      <p:ext uri="{BB962C8B-B14F-4D97-AF65-F5344CB8AC3E}">
        <p14:creationId xmlns:p14="http://schemas.microsoft.com/office/powerpoint/2010/main" val="52265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onk - Image 50/50">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30254A3B-11EA-E849-B5CF-3DF2D38EE0C2}"/>
              </a:ext>
            </a:extLst>
          </p:cNvPr>
          <p:cNvSpPr>
            <a:spLocks noGrp="1"/>
          </p:cNvSpPr>
          <p:nvPr>
            <p:ph type="pic" sz="quarter" idx="13"/>
          </p:nvPr>
        </p:nvSpPr>
        <p:spPr>
          <a:xfrm>
            <a:off x="6096000" y="0"/>
            <a:ext cx="6096000" cy="6858000"/>
          </a:xfrm>
          <a:custGeom>
            <a:avLst/>
            <a:gdLst>
              <a:gd name="connsiteX0" fmla="*/ 5585178 w 6096000"/>
              <a:gd name="connsiteY0" fmla="*/ 6199837 h 6858000"/>
              <a:gd name="connsiteX1" fmla="*/ 5365201 w 6096000"/>
              <a:gd name="connsiteY1" fmla="*/ 6419814 h 6858000"/>
              <a:gd name="connsiteX2" fmla="*/ 5585178 w 6096000"/>
              <a:gd name="connsiteY2" fmla="*/ 6639791 h 6858000"/>
              <a:gd name="connsiteX3" fmla="*/ 5805155 w 6096000"/>
              <a:gd name="connsiteY3" fmla="*/ 6419814 h 6858000"/>
              <a:gd name="connsiteX4" fmla="*/ 5585178 w 6096000"/>
              <a:gd name="connsiteY4" fmla="*/ 6199837 h 6858000"/>
              <a:gd name="connsiteX5" fmla="*/ 0 w 6096000"/>
              <a:gd name="connsiteY5" fmla="*/ 0 h 6858000"/>
              <a:gd name="connsiteX6" fmla="*/ 6096000 w 6096000"/>
              <a:gd name="connsiteY6" fmla="*/ 0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5585178" y="6199837"/>
                </a:moveTo>
                <a:cubicBezTo>
                  <a:pt x="5463688" y="6199837"/>
                  <a:pt x="5365201" y="6298324"/>
                  <a:pt x="5365201" y="6419814"/>
                </a:cubicBezTo>
                <a:cubicBezTo>
                  <a:pt x="5365201" y="6541304"/>
                  <a:pt x="5463688" y="6639791"/>
                  <a:pt x="5585178" y="6639791"/>
                </a:cubicBezTo>
                <a:cubicBezTo>
                  <a:pt x="5706668" y="6639791"/>
                  <a:pt x="5805155" y="6541304"/>
                  <a:pt x="5805155" y="6419814"/>
                </a:cubicBezTo>
                <a:cubicBezTo>
                  <a:pt x="5805155" y="6298324"/>
                  <a:pt x="5706668" y="6199837"/>
                  <a:pt x="5585178" y="6199837"/>
                </a:cubicBezTo>
                <a:close/>
                <a:moveTo>
                  <a:pt x="0" y="0"/>
                </a:moveTo>
                <a:lnTo>
                  <a:pt x="6096000" y="0"/>
                </a:lnTo>
                <a:lnTo>
                  <a:pt x="6096000" y="6858000"/>
                </a:lnTo>
                <a:lnTo>
                  <a:pt x="0" y="6858000"/>
                </a:lnTo>
                <a:close/>
              </a:path>
            </a:pathLst>
          </a:custGeom>
          <a:noFill/>
        </p:spPr>
        <p:txBody>
          <a:bodyPr wrap="square">
            <a:noAutofit/>
          </a:bodyPr>
          <a:lstStyle/>
          <a:p>
            <a:r>
              <a:rPr lang="en-US"/>
              <a:t>Click icon to add picture</a:t>
            </a:r>
            <a:endParaRPr lang="en-DE" dirty="0"/>
          </a:p>
        </p:txBody>
      </p:sp>
      <p:sp>
        <p:nvSpPr>
          <p:cNvPr id="4" name="Title Placeholder 1">
            <a:extLst>
              <a:ext uri="{FF2B5EF4-FFF2-40B4-BE49-F238E27FC236}">
                <a16:creationId xmlns:a16="http://schemas.microsoft.com/office/drawing/2014/main" id="{17FDA683-3966-D347-8076-DE1E16CB2A39}"/>
              </a:ext>
            </a:extLst>
          </p:cNvPr>
          <p:cNvSpPr txBox="1">
            <a:spLocks/>
          </p:cNvSpPr>
          <p:nvPr userDrawn="1"/>
        </p:nvSpPr>
        <p:spPr>
          <a:xfrm>
            <a:off x="838200" y="1835726"/>
            <a:ext cx="5515708" cy="36021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DE" dirty="0">
              <a:solidFill>
                <a:schemeClr val="accent2"/>
              </a:solidFill>
            </a:endParaRPr>
          </a:p>
        </p:txBody>
      </p:sp>
      <p:sp>
        <p:nvSpPr>
          <p:cNvPr id="15" name="Text Placeholder 11">
            <a:extLst>
              <a:ext uri="{FF2B5EF4-FFF2-40B4-BE49-F238E27FC236}">
                <a16:creationId xmlns:a16="http://schemas.microsoft.com/office/drawing/2014/main" id="{EFC62043-9B84-2D44-9FED-8A0678EB6DF1}"/>
              </a:ext>
            </a:extLst>
          </p:cNvPr>
          <p:cNvSpPr>
            <a:spLocks noGrp="1"/>
          </p:cNvSpPr>
          <p:nvPr>
            <p:ph type="body" sz="quarter" idx="12"/>
          </p:nvPr>
        </p:nvSpPr>
        <p:spPr>
          <a:xfrm>
            <a:off x="838200" y="1957754"/>
            <a:ext cx="5054600" cy="3880338"/>
          </a:xfrm>
        </p:spPr>
        <p:txBody>
          <a:bodyPr>
            <a:noAutofit/>
          </a:bodyPr>
          <a:lstStyle>
            <a:lvl1pPr marL="0" indent="0">
              <a:lnSpc>
                <a:spcPct val="100000"/>
              </a:lnSpc>
              <a:spcAft>
                <a:spcPts val="600"/>
              </a:spcAft>
              <a:buNone/>
              <a:defRPr sz="1800">
                <a:solidFill>
                  <a:schemeClr val="tx1"/>
                </a:solidFill>
              </a:defRPr>
            </a:lvl1pPr>
          </a:lstStyle>
          <a:p>
            <a:pPr lvl="0"/>
            <a:r>
              <a:rPr lang="en-US"/>
              <a:t>Click to edit Master text styles</a:t>
            </a:r>
          </a:p>
        </p:txBody>
      </p:sp>
      <p:sp>
        <p:nvSpPr>
          <p:cNvPr id="32" name="Slide Number Placeholder 5">
            <a:extLst>
              <a:ext uri="{FF2B5EF4-FFF2-40B4-BE49-F238E27FC236}">
                <a16:creationId xmlns:a16="http://schemas.microsoft.com/office/drawing/2014/main" id="{625FAEF3-AEF4-6D44-AFE0-335A09DF17BF}"/>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
        <p:nvSpPr>
          <p:cNvPr id="13" name="Title 1">
            <a:extLst>
              <a:ext uri="{FF2B5EF4-FFF2-40B4-BE49-F238E27FC236}">
                <a16:creationId xmlns:a16="http://schemas.microsoft.com/office/drawing/2014/main" id="{58289625-8F42-634D-BE5F-6AB1DFACE708}"/>
              </a:ext>
            </a:extLst>
          </p:cNvPr>
          <p:cNvSpPr>
            <a:spLocks noGrp="1"/>
          </p:cNvSpPr>
          <p:nvPr>
            <p:ph type="title"/>
          </p:nvPr>
        </p:nvSpPr>
        <p:spPr>
          <a:xfrm>
            <a:off x="838200" y="660296"/>
            <a:ext cx="5054600" cy="592663"/>
          </a:xfrm>
          <a:prstGeom prst="rect">
            <a:avLst/>
          </a:prstGeom>
        </p:spPr>
        <p:txBody>
          <a:bodyPr anchor="b"/>
          <a:lstStyle/>
          <a:p>
            <a:r>
              <a:rPr lang="en-US"/>
              <a:t>Click to edit Master title style</a:t>
            </a:r>
            <a:endParaRPr lang="en-DE" dirty="0"/>
          </a:p>
        </p:txBody>
      </p:sp>
      <p:sp>
        <p:nvSpPr>
          <p:cNvPr id="14" name="Text Placeholder 11">
            <a:extLst>
              <a:ext uri="{FF2B5EF4-FFF2-40B4-BE49-F238E27FC236}">
                <a16:creationId xmlns:a16="http://schemas.microsoft.com/office/drawing/2014/main" id="{73A11E14-BF80-534D-B1C5-8A9DE8E1B60A}"/>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Tree>
    <p:extLst>
      <p:ext uri="{BB962C8B-B14F-4D97-AF65-F5344CB8AC3E}">
        <p14:creationId xmlns:p14="http://schemas.microsoft.com/office/powerpoint/2010/main" val="361522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onk - Image Lon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DA683-3966-D347-8076-DE1E16CB2A39}"/>
              </a:ext>
            </a:extLst>
          </p:cNvPr>
          <p:cNvSpPr txBox="1">
            <a:spLocks/>
          </p:cNvSpPr>
          <p:nvPr userDrawn="1"/>
        </p:nvSpPr>
        <p:spPr>
          <a:xfrm>
            <a:off x="838200" y="1835726"/>
            <a:ext cx="5515708" cy="36021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DE" dirty="0">
              <a:solidFill>
                <a:schemeClr val="accent2"/>
              </a:solidFill>
            </a:endParaRPr>
          </a:p>
        </p:txBody>
      </p:sp>
      <p:sp>
        <p:nvSpPr>
          <p:cNvPr id="15" name="Text Placeholder 11">
            <a:extLst>
              <a:ext uri="{FF2B5EF4-FFF2-40B4-BE49-F238E27FC236}">
                <a16:creationId xmlns:a16="http://schemas.microsoft.com/office/drawing/2014/main" id="{EFC62043-9B84-2D44-9FED-8A0678EB6DF1}"/>
              </a:ext>
            </a:extLst>
          </p:cNvPr>
          <p:cNvSpPr>
            <a:spLocks noGrp="1"/>
          </p:cNvSpPr>
          <p:nvPr>
            <p:ph type="body" sz="quarter" idx="12"/>
          </p:nvPr>
        </p:nvSpPr>
        <p:spPr>
          <a:xfrm>
            <a:off x="838199" y="1957754"/>
            <a:ext cx="10735577" cy="1045090"/>
          </a:xfrm>
        </p:spPr>
        <p:txBody>
          <a:bodyPr>
            <a:noAutofit/>
          </a:bodyPr>
          <a:lstStyle>
            <a:lvl1pPr marL="0" indent="0">
              <a:lnSpc>
                <a:spcPct val="100000"/>
              </a:lnSpc>
              <a:spcAft>
                <a:spcPts val="600"/>
              </a:spcAft>
              <a:buNone/>
              <a:defRPr sz="1800">
                <a:solidFill>
                  <a:schemeClr val="tx1"/>
                </a:solidFill>
              </a:defRPr>
            </a:lvl1pPr>
          </a:lstStyle>
          <a:p>
            <a:pPr lvl="0"/>
            <a:r>
              <a:rPr lang="en-US"/>
              <a:t>Click to edit Master text styles</a:t>
            </a:r>
          </a:p>
        </p:txBody>
      </p:sp>
      <p:sp>
        <p:nvSpPr>
          <p:cNvPr id="9" name="Picture Placeholder 16">
            <a:extLst>
              <a:ext uri="{FF2B5EF4-FFF2-40B4-BE49-F238E27FC236}">
                <a16:creationId xmlns:a16="http://schemas.microsoft.com/office/drawing/2014/main" id="{B3C15366-7698-7F44-A053-767E83068389}"/>
              </a:ext>
            </a:extLst>
          </p:cNvPr>
          <p:cNvSpPr>
            <a:spLocks noGrp="1"/>
          </p:cNvSpPr>
          <p:nvPr>
            <p:ph type="pic" sz="quarter" idx="13"/>
          </p:nvPr>
        </p:nvSpPr>
        <p:spPr>
          <a:xfrm>
            <a:off x="0" y="3183174"/>
            <a:ext cx="12192000" cy="2642952"/>
          </a:xfrm>
          <a:noFill/>
        </p:spPr>
        <p:txBody>
          <a:bodyPr/>
          <a:lstStyle/>
          <a:p>
            <a:r>
              <a:rPr lang="en-US"/>
              <a:t>Click icon to add picture</a:t>
            </a:r>
            <a:endParaRPr lang="en-DE" dirty="0"/>
          </a:p>
        </p:txBody>
      </p:sp>
      <p:sp>
        <p:nvSpPr>
          <p:cNvPr id="11" name="Slide Number Placeholder 5">
            <a:extLst>
              <a:ext uri="{FF2B5EF4-FFF2-40B4-BE49-F238E27FC236}">
                <a16:creationId xmlns:a16="http://schemas.microsoft.com/office/drawing/2014/main" id="{5FC1D80E-22D0-334D-8935-4155D133876F}"/>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
        <p:nvSpPr>
          <p:cNvPr id="16" name="Title 1">
            <a:extLst>
              <a:ext uri="{FF2B5EF4-FFF2-40B4-BE49-F238E27FC236}">
                <a16:creationId xmlns:a16="http://schemas.microsoft.com/office/drawing/2014/main" id="{2B1ACA23-3740-7A47-8D55-DC4DD54A63A8}"/>
              </a:ext>
            </a:extLst>
          </p:cNvPr>
          <p:cNvSpPr>
            <a:spLocks noGrp="1"/>
          </p:cNvSpPr>
          <p:nvPr>
            <p:ph type="title"/>
          </p:nvPr>
        </p:nvSpPr>
        <p:spPr>
          <a:xfrm>
            <a:off x="838200" y="660296"/>
            <a:ext cx="10515600" cy="592663"/>
          </a:xfrm>
          <a:prstGeom prst="rect">
            <a:avLst/>
          </a:prstGeom>
        </p:spPr>
        <p:txBody>
          <a:bodyPr anchor="b"/>
          <a:lstStyle/>
          <a:p>
            <a:r>
              <a:rPr lang="en-US"/>
              <a:t>Click to edit Master title style</a:t>
            </a:r>
            <a:endParaRPr lang="en-DE" dirty="0"/>
          </a:p>
        </p:txBody>
      </p:sp>
      <p:sp>
        <p:nvSpPr>
          <p:cNvPr id="18" name="Text Placeholder 11">
            <a:extLst>
              <a:ext uri="{FF2B5EF4-FFF2-40B4-BE49-F238E27FC236}">
                <a16:creationId xmlns:a16="http://schemas.microsoft.com/office/drawing/2014/main" id="{68C477BD-1DF1-BE47-AE1E-5C1EE756FD33}"/>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Tree>
    <p:extLst>
      <p:ext uri="{BB962C8B-B14F-4D97-AF65-F5344CB8AC3E}">
        <p14:creationId xmlns:p14="http://schemas.microsoft.com/office/powerpoint/2010/main" val="143177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onk - 3 images landscap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DA683-3966-D347-8076-DE1E16CB2A39}"/>
              </a:ext>
            </a:extLst>
          </p:cNvPr>
          <p:cNvSpPr txBox="1">
            <a:spLocks/>
          </p:cNvSpPr>
          <p:nvPr userDrawn="1"/>
        </p:nvSpPr>
        <p:spPr>
          <a:xfrm>
            <a:off x="838200" y="1835726"/>
            <a:ext cx="5515708" cy="36021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DE" dirty="0">
              <a:solidFill>
                <a:schemeClr val="accent2"/>
              </a:solidFill>
            </a:endParaRPr>
          </a:p>
        </p:txBody>
      </p:sp>
      <p:sp>
        <p:nvSpPr>
          <p:cNvPr id="15" name="Text Placeholder 11">
            <a:extLst>
              <a:ext uri="{FF2B5EF4-FFF2-40B4-BE49-F238E27FC236}">
                <a16:creationId xmlns:a16="http://schemas.microsoft.com/office/drawing/2014/main" id="{EFC62043-9B84-2D44-9FED-8A0678EB6DF1}"/>
              </a:ext>
            </a:extLst>
          </p:cNvPr>
          <p:cNvSpPr>
            <a:spLocks noGrp="1"/>
          </p:cNvSpPr>
          <p:nvPr>
            <p:ph type="body" sz="quarter" idx="12"/>
          </p:nvPr>
        </p:nvSpPr>
        <p:spPr>
          <a:xfrm>
            <a:off x="838199" y="1957754"/>
            <a:ext cx="10735577" cy="1045090"/>
          </a:xfrm>
        </p:spPr>
        <p:txBody>
          <a:bodyPr>
            <a:noAutofit/>
          </a:bodyPr>
          <a:lstStyle>
            <a:lvl1pPr marL="0" indent="0">
              <a:lnSpc>
                <a:spcPct val="100000"/>
              </a:lnSpc>
              <a:spcAft>
                <a:spcPts val="600"/>
              </a:spcAft>
              <a:buNone/>
              <a:defRPr sz="1800">
                <a:solidFill>
                  <a:schemeClr val="tx1"/>
                </a:solidFill>
              </a:defRPr>
            </a:lvl1pPr>
          </a:lstStyle>
          <a:p>
            <a:pPr lvl="0"/>
            <a:r>
              <a:rPr lang="en-US"/>
              <a:t>Click to edit Master text styles</a:t>
            </a:r>
          </a:p>
        </p:txBody>
      </p:sp>
      <p:sp>
        <p:nvSpPr>
          <p:cNvPr id="9" name="Picture Placeholder 16">
            <a:extLst>
              <a:ext uri="{FF2B5EF4-FFF2-40B4-BE49-F238E27FC236}">
                <a16:creationId xmlns:a16="http://schemas.microsoft.com/office/drawing/2014/main" id="{B3C15366-7698-7F44-A053-767E83068389}"/>
              </a:ext>
            </a:extLst>
          </p:cNvPr>
          <p:cNvSpPr>
            <a:spLocks noGrp="1"/>
          </p:cNvSpPr>
          <p:nvPr>
            <p:ph type="pic" sz="quarter" idx="13"/>
          </p:nvPr>
        </p:nvSpPr>
        <p:spPr>
          <a:xfrm>
            <a:off x="1" y="3183174"/>
            <a:ext cx="4064399" cy="2642952"/>
          </a:xfrm>
          <a:noFill/>
        </p:spPr>
        <p:txBody>
          <a:bodyPr/>
          <a:lstStyle/>
          <a:p>
            <a:r>
              <a:rPr lang="en-US"/>
              <a:t>Click icon to add picture</a:t>
            </a:r>
            <a:endParaRPr lang="en-DE" dirty="0"/>
          </a:p>
        </p:txBody>
      </p:sp>
      <p:sp>
        <p:nvSpPr>
          <p:cNvPr id="11" name="Slide Number Placeholder 5">
            <a:extLst>
              <a:ext uri="{FF2B5EF4-FFF2-40B4-BE49-F238E27FC236}">
                <a16:creationId xmlns:a16="http://schemas.microsoft.com/office/drawing/2014/main" id="{5FC1D80E-22D0-334D-8935-4155D133876F}"/>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
        <p:nvSpPr>
          <p:cNvPr id="13" name="Picture Placeholder 16">
            <a:extLst>
              <a:ext uri="{FF2B5EF4-FFF2-40B4-BE49-F238E27FC236}">
                <a16:creationId xmlns:a16="http://schemas.microsoft.com/office/drawing/2014/main" id="{F9D74609-875B-3F42-9DE4-FE788C6BFE1B}"/>
              </a:ext>
            </a:extLst>
          </p:cNvPr>
          <p:cNvSpPr>
            <a:spLocks noGrp="1"/>
          </p:cNvSpPr>
          <p:nvPr>
            <p:ph type="pic" sz="quarter" idx="14"/>
          </p:nvPr>
        </p:nvSpPr>
        <p:spPr>
          <a:xfrm>
            <a:off x="4064400" y="3183174"/>
            <a:ext cx="4064399" cy="2642952"/>
          </a:xfrm>
          <a:noFill/>
        </p:spPr>
        <p:txBody>
          <a:bodyPr/>
          <a:lstStyle/>
          <a:p>
            <a:r>
              <a:rPr lang="en-US"/>
              <a:t>Click icon to add picture</a:t>
            </a:r>
            <a:endParaRPr lang="en-DE" dirty="0"/>
          </a:p>
        </p:txBody>
      </p:sp>
      <p:sp>
        <p:nvSpPr>
          <p:cNvPr id="14" name="Picture Placeholder 16">
            <a:extLst>
              <a:ext uri="{FF2B5EF4-FFF2-40B4-BE49-F238E27FC236}">
                <a16:creationId xmlns:a16="http://schemas.microsoft.com/office/drawing/2014/main" id="{E1819F11-F058-AC43-A9DD-DD23D6CA91F2}"/>
              </a:ext>
            </a:extLst>
          </p:cNvPr>
          <p:cNvSpPr>
            <a:spLocks noGrp="1"/>
          </p:cNvSpPr>
          <p:nvPr>
            <p:ph type="pic" sz="quarter" idx="15"/>
          </p:nvPr>
        </p:nvSpPr>
        <p:spPr>
          <a:xfrm>
            <a:off x="8127600" y="3183174"/>
            <a:ext cx="4064399" cy="2642952"/>
          </a:xfrm>
          <a:noFill/>
        </p:spPr>
        <p:txBody>
          <a:bodyPr/>
          <a:lstStyle/>
          <a:p>
            <a:r>
              <a:rPr lang="en-US"/>
              <a:t>Click icon to add picture</a:t>
            </a:r>
            <a:endParaRPr lang="en-DE" dirty="0"/>
          </a:p>
        </p:txBody>
      </p:sp>
      <p:sp>
        <p:nvSpPr>
          <p:cNvPr id="19" name="Title 1">
            <a:extLst>
              <a:ext uri="{FF2B5EF4-FFF2-40B4-BE49-F238E27FC236}">
                <a16:creationId xmlns:a16="http://schemas.microsoft.com/office/drawing/2014/main" id="{DE8524E5-946F-D24E-A19C-45CE8E7E3679}"/>
              </a:ext>
            </a:extLst>
          </p:cNvPr>
          <p:cNvSpPr>
            <a:spLocks noGrp="1"/>
          </p:cNvSpPr>
          <p:nvPr>
            <p:ph type="title"/>
          </p:nvPr>
        </p:nvSpPr>
        <p:spPr>
          <a:xfrm>
            <a:off x="838200" y="660296"/>
            <a:ext cx="10515600" cy="592663"/>
          </a:xfrm>
          <a:prstGeom prst="rect">
            <a:avLst/>
          </a:prstGeom>
        </p:spPr>
        <p:txBody>
          <a:bodyPr anchor="b"/>
          <a:lstStyle/>
          <a:p>
            <a:r>
              <a:rPr lang="en-US"/>
              <a:t>Click to edit Master title style</a:t>
            </a:r>
            <a:endParaRPr lang="en-DE" dirty="0"/>
          </a:p>
        </p:txBody>
      </p:sp>
      <p:sp>
        <p:nvSpPr>
          <p:cNvPr id="20" name="Text Placeholder 11">
            <a:extLst>
              <a:ext uri="{FF2B5EF4-FFF2-40B4-BE49-F238E27FC236}">
                <a16:creationId xmlns:a16="http://schemas.microsoft.com/office/drawing/2014/main" id="{D8C93653-37EF-1942-9E85-7C69785FEB20}"/>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Tree>
    <p:extLst>
      <p:ext uri="{BB962C8B-B14F-4D97-AF65-F5344CB8AC3E}">
        <p14:creationId xmlns:p14="http://schemas.microsoft.com/office/powerpoint/2010/main" val="46510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onk - Full Imag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DA683-3966-D347-8076-DE1E16CB2A39}"/>
              </a:ext>
            </a:extLst>
          </p:cNvPr>
          <p:cNvSpPr txBox="1">
            <a:spLocks/>
          </p:cNvSpPr>
          <p:nvPr userDrawn="1"/>
        </p:nvSpPr>
        <p:spPr>
          <a:xfrm>
            <a:off x="838200" y="1835726"/>
            <a:ext cx="5515708" cy="36021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DE" dirty="0">
              <a:solidFill>
                <a:schemeClr val="accent2"/>
              </a:solidFill>
            </a:endParaRPr>
          </a:p>
        </p:txBody>
      </p:sp>
      <p:sp>
        <p:nvSpPr>
          <p:cNvPr id="9" name="Picture Placeholder 16">
            <a:extLst>
              <a:ext uri="{FF2B5EF4-FFF2-40B4-BE49-F238E27FC236}">
                <a16:creationId xmlns:a16="http://schemas.microsoft.com/office/drawing/2014/main" id="{B3C15366-7698-7F44-A053-767E83068389}"/>
              </a:ext>
            </a:extLst>
          </p:cNvPr>
          <p:cNvSpPr>
            <a:spLocks noGrp="1"/>
          </p:cNvSpPr>
          <p:nvPr>
            <p:ph type="pic" sz="quarter" idx="13"/>
          </p:nvPr>
        </p:nvSpPr>
        <p:spPr>
          <a:xfrm>
            <a:off x="0" y="0"/>
            <a:ext cx="12192000" cy="5826126"/>
          </a:xfrm>
          <a:noFill/>
        </p:spPr>
        <p:txBody>
          <a:bodyPr/>
          <a:lstStyle/>
          <a:p>
            <a:r>
              <a:rPr lang="en-US"/>
              <a:t>Click icon to add picture</a:t>
            </a:r>
            <a:endParaRPr lang="en-DE" dirty="0"/>
          </a:p>
        </p:txBody>
      </p:sp>
      <p:sp>
        <p:nvSpPr>
          <p:cNvPr id="11" name="Slide Number Placeholder 5">
            <a:extLst>
              <a:ext uri="{FF2B5EF4-FFF2-40B4-BE49-F238E27FC236}">
                <a16:creationId xmlns:a16="http://schemas.microsoft.com/office/drawing/2014/main" id="{12F76449-E444-6C43-850E-DAE5CCF8B1BF}"/>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Tree>
    <p:extLst>
      <p:ext uri="{BB962C8B-B14F-4D97-AF65-F5344CB8AC3E}">
        <p14:creationId xmlns:p14="http://schemas.microsoft.com/office/powerpoint/2010/main" val="126452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onk - Object 50/50">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DA683-3966-D347-8076-DE1E16CB2A39}"/>
              </a:ext>
            </a:extLst>
          </p:cNvPr>
          <p:cNvSpPr txBox="1">
            <a:spLocks/>
          </p:cNvSpPr>
          <p:nvPr userDrawn="1"/>
        </p:nvSpPr>
        <p:spPr>
          <a:xfrm>
            <a:off x="838200" y="1835726"/>
            <a:ext cx="5515708" cy="36021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DE" dirty="0">
              <a:solidFill>
                <a:schemeClr val="accent2"/>
              </a:solidFill>
            </a:endParaRPr>
          </a:p>
        </p:txBody>
      </p:sp>
      <p:sp>
        <p:nvSpPr>
          <p:cNvPr id="15" name="Text Placeholder 11">
            <a:extLst>
              <a:ext uri="{FF2B5EF4-FFF2-40B4-BE49-F238E27FC236}">
                <a16:creationId xmlns:a16="http://schemas.microsoft.com/office/drawing/2014/main" id="{EFC62043-9B84-2D44-9FED-8A0678EB6DF1}"/>
              </a:ext>
            </a:extLst>
          </p:cNvPr>
          <p:cNvSpPr>
            <a:spLocks noGrp="1"/>
          </p:cNvSpPr>
          <p:nvPr>
            <p:ph type="body" sz="quarter" idx="12"/>
          </p:nvPr>
        </p:nvSpPr>
        <p:spPr>
          <a:xfrm>
            <a:off x="838200" y="1957754"/>
            <a:ext cx="5054600" cy="3880338"/>
          </a:xfrm>
        </p:spPr>
        <p:txBody>
          <a:bodyPr>
            <a:noAutofit/>
          </a:bodyPr>
          <a:lstStyle>
            <a:lvl1pPr marL="0" indent="0">
              <a:lnSpc>
                <a:spcPct val="100000"/>
              </a:lnSpc>
              <a:spcAft>
                <a:spcPts val="600"/>
              </a:spcAft>
              <a:buNone/>
              <a:defRPr sz="1800">
                <a:solidFill>
                  <a:schemeClr val="tx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A4478597-890D-E944-BD49-25FFCBFD080A}"/>
              </a:ext>
            </a:extLst>
          </p:cNvPr>
          <p:cNvSpPr>
            <a:spLocks noGrp="1"/>
          </p:cNvSpPr>
          <p:nvPr>
            <p:ph idx="1"/>
          </p:nvPr>
        </p:nvSpPr>
        <p:spPr>
          <a:xfrm>
            <a:off x="6299203" y="1416664"/>
            <a:ext cx="5274574" cy="4421428"/>
          </a:xfrm>
        </p:spPr>
        <p:txBody>
          <a:bodyPr/>
          <a:lstStyle/>
          <a:p>
            <a:pPr lvl="0"/>
            <a:r>
              <a:rPr lang="en-US"/>
              <a:t>Click to edit Master text styles</a:t>
            </a:r>
          </a:p>
        </p:txBody>
      </p:sp>
      <p:sp>
        <p:nvSpPr>
          <p:cNvPr id="11" name="Slide Number Placeholder 5">
            <a:extLst>
              <a:ext uri="{FF2B5EF4-FFF2-40B4-BE49-F238E27FC236}">
                <a16:creationId xmlns:a16="http://schemas.microsoft.com/office/drawing/2014/main" id="{A9FF9847-FC44-4B43-9070-EDC6A8CE88A2}"/>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sp>
        <p:nvSpPr>
          <p:cNvPr id="16" name="Title 1">
            <a:extLst>
              <a:ext uri="{FF2B5EF4-FFF2-40B4-BE49-F238E27FC236}">
                <a16:creationId xmlns:a16="http://schemas.microsoft.com/office/drawing/2014/main" id="{02194642-1071-3142-9357-8D9993D6867C}"/>
              </a:ext>
            </a:extLst>
          </p:cNvPr>
          <p:cNvSpPr>
            <a:spLocks noGrp="1"/>
          </p:cNvSpPr>
          <p:nvPr>
            <p:ph type="title"/>
          </p:nvPr>
        </p:nvSpPr>
        <p:spPr>
          <a:xfrm>
            <a:off x="838199" y="660296"/>
            <a:ext cx="10735577" cy="592663"/>
          </a:xfrm>
          <a:prstGeom prst="rect">
            <a:avLst/>
          </a:prstGeom>
        </p:spPr>
        <p:txBody>
          <a:bodyPr anchor="b"/>
          <a:lstStyle/>
          <a:p>
            <a:r>
              <a:rPr lang="en-US"/>
              <a:t>Click to edit Master title style</a:t>
            </a:r>
            <a:endParaRPr lang="en-DE" dirty="0"/>
          </a:p>
        </p:txBody>
      </p:sp>
      <p:sp>
        <p:nvSpPr>
          <p:cNvPr id="18" name="Text Placeholder 11">
            <a:extLst>
              <a:ext uri="{FF2B5EF4-FFF2-40B4-BE49-F238E27FC236}">
                <a16:creationId xmlns:a16="http://schemas.microsoft.com/office/drawing/2014/main" id="{D10E3EE1-FC0D-A842-989F-697A83F8630A}"/>
              </a:ext>
            </a:extLst>
          </p:cNvPr>
          <p:cNvSpPr>
            <a:spLocks noGrp="1"/>
          </p:cNvSpPr>
          <p:nvPr>
            <p:ph type="body" sz="quarter" idx="11" hasCustomPrompt="1"/>
          </p:nvPr>
        </p:nvSpPr>
        <p:spPr>
          <a:xfrm>
            <a:off x="838200" y="1252959"/>
            <a:ext cx="5054600" cy="360219"/>
          </a:xfrm>
        </p:spPr>
        <p:txBody>
          <a:bodyPr/>
          <a:lstStyle>
            <a:lvl1pPr marL="0" indent="0">
              <a:buNone/>
              <a:defRPr b="0">
                <a:solidFill>
                  <a:schemeClr val="accent2"/>
                </a:solidFill>
              </a:defRPr>
            </a:lvl1pPr>
          </a:lstStyle>
          <a:p>
            <a:pPr lvl="0"/>
            <a:r>
              <a:rPr lang="en-GB" dirty="0"/>
              <a:t>Add a subtitle</a:t>
            </a:r>
            <a:endParaRPr lang="en-DE" dirty="0"/>
          </a:p>
        </p:txBody>
      </p:sp>
    </p:spTree>
    <p:extLst>
      <p:ext uri="{BB962C8B-B14F-4D97-AF65-F5344CB8AC3E}">
        <p14:creationId xmlns:p14="http://schemas.microsoft.com/office/powerpoint/2010/main" val="74477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6D6810D-F0BB-0642-9563-CBE74EDAF124}"/>
              </a:ext>
            </a:extLst>
          </p:cNvPr>
          <p:cNvSpPr/>
          <p:nvPr userDrawn="1"/>
        </p:nvSpPr>
        <p:spPr>
          <a:xfrm>
            <a:off x="11461201" y="6199837"/>
            <a:ext cx="439954" cy="439954"/>
          </a:xfrm>
          <a:prstGeom prst="ellipse">
            <a:avLst/>
          </a:prstGeom>
          <a:solidFill>
            <a:srgbClr val="E7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Placeholder 1">
            <a:extLst>
              <a:ext uri="{FF2B5EF4-FFF2-40B4-BE49-F238E27FC236}">
                <a16:creationId xmlns:a16="http://schemas.microsoft.com/office/drawing/2014/main" id="{292562EF-BEB6-8949-A8FC-18ADC2B37C1B}"/>
              </a:ext>
            </a:extLst>
          </p:cNvPr>
          <p:cNvSpPr>
            <a:spLocks noGrp="1"/>
          </p:cNvSpPr>
          <p:nvPr>
            <p:ph type="title"/>
          </p:nvPr>
        </p:nvSpPr>
        <p:spPr>
          <a:xfrm>
            <a:off x="838200" y="589275"/>
            <a:ext cx="10515600" cy="592663"/>
          </a:xfrm>
          <a:prstGeom prst="rect">
            <a:avLst/>
          </a:prstGeom>
        </p:spPr>
        <p:txBody>
          <a:bodyPr vert="horz" lIns="91440" tIns="45720" rIns="91440" bIns="45720" rtlCol="0" anchor="ctr">
            <a:spAutoFit/>
          </a:bodyPr>
          <a:lstStyle/>
          <a:p>
            <a:r>
              <a:rPr lang="en-US"/>
              <a:t>Click to edit Master title style</a:t>
            </a:r>
            <a:endParaRPr lang="en-DE" dirty="0"/>
          </a:p>
        </p:txBody>
      </p:sp>
      <p:sp>
        <p:nvSpPr>
          <p:cNvPr id="3" name="Text Placeholder 2">
            <a:extLst>
              <a:ext uri="{FF2B5EF4-FFF2-40B4-BE49-F238E27FC236}">
                <a16:creationId xmlns:a16="http://schemas.microsoft.com/office/drawing/2014/main" id="{58E6A37A-8F11-E945-8B8B-8A08126E75B3}"/>
              </a:ext>
            </a:extLst>
          </p:cNvPr>
          <p:cNvSpPr>
            <a:spLocks noGrp="1"/>
          </p:cNvSpPr>
          <p:nvPr>
            <p:ph type="body" idx="1"/>
          </p:nvPr>
        </p:nvSpPr>
        <p:spPr>
          <a:xfrm>
            <a:off x="838200" y="1825625"/>
            <a:ext cx="10515600" cy="42148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dirty="0"/>
          </a:p>
        </p:txBody>
      </p:sp>
      <p:sp>
        <p:nvSpPr>
          <p:cNvPr id="9" name="Slide Number Placeholder 5">
            <a:extLst>
              <a:ext uri="{FF2B5EF4-FFF2-40B4-BE49-F238E27FC236}">
                <a16:creationId xmlns:a16="http://schemas.microsoft.com/office/drawing/2014/main" id="{78212C96-9A04-7D48-9DEF-67DC19D3B096}"/>
              </a:ext>
            </a:extLst>
          </p:cNvPr>
          <p:cNvSpPr>
            <a:spLocks noGrp="1"/>
          </p:cNvSpPr>
          <p:nvPr>
            <p:ph type="sldNum" sz="quarter" idx="4"/>
          </p:nvPr>
        </p:nvSpPr>
        <p:spPr>
          <a:xfrm>
            <a:off x="11462456" y="6198394"/>
            <a:ext cx="439954" cy="441397"/>
          </a:xfrm>
          <a:prstGeom prst="rect">
            <a:avLst/>
          </a:prstGeom>
        </p:spPr>
        <p:txBody>
          <a:bodyPr vert="horz" lIns="91440" tIns="45720" rIns="91440" bIns="45720" rtlCol="0" anchor="ctr"/>
          <a:lstStyle>
            <a:lvl1pPr algn="ctr">
              <a:defRPr sz="1200" b="1" i="0" baseline="0">
                <a:solidFill>
                  <a:schemeClr val="tx1"/>
                </a:solidFill>
              </a:defRPr>
            </a:lvl1pPr>
          </a:lstStyle>
          <a:p>
            <a:fld id="{0EA9AC8E-6DCE-CC4C-BD24-7336A2623304}" type="slidenum">
              <a:rPr lang="en-DE" smtClean="0"/>
              <a:pPr/>
              <a:t>‹#›</a:t>
            </a:fld>
            <a:endParaRPr lang="en-DE" dirty="0"/>
          </a:p>
        </p:txBody>
      </p:sp>
      <p:pic>
        <p:nvPicPr>
          <p:cNvPr id="11" name="Picture 10">
            <a:extLst>
              <a:ext uri="{FF2B5EF4-FFF2-40B4-BE49-F238E27FC236}">
                <a16:creationId xmlns:a16="http://schemas.microsoft.com/office/drawing/2014/main" id="{8B70546A-80E1-CF44-9D6D-9ABC7EE14176}"/>
              </a:ext>
            </a:extLst>
          </p:cNvPr>
          <p:cNvPicPr>
            <a:picLocks noChangeAspect="1"/>
          </p:cNvPicPr>
          <p:nvPr userDrawn="1"/>
        </p:nvPicPr>
        <p:blipFill>
          <a:blip r:embed="rId24"/>
          <a:srcRect/>
          <a:stretch/>
        </p:blipFill>
        <p:spPr>
          <a:xfrm>
            <a:off x="131619" y="6040438"/>
            <a:ext cx="1951748" cy="694298"/>
          </a:xfrm>
          <a:prstGeom prst="rect">
            <a:avLst/>
          </a:prstGeom>
        </p:spPr>
      </p:pic>
    </p:spTree>
    <p:extLst>
      <p:ext uri="{BB962C8B-B14F-4D97-AF65-F5344CB8AC3E}">
        <p14:creationId xmlns:p14="http://schemas.microsoft.com/office/powerpoint/2010/main" val="2739144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8" r:id="rId4"/>
    <p:sldLayoutId id="2147483675" r:id="rId5"/>
    <p:sldLayoutId id="2147483664" r:id="rId6"/>
    <p:sldLayoutId id="2147483670" r:id="rId7"/>
    <p:sldLayoutId id="2147483667" r:id="rId8"/>
    <p:sldLayoutId id="2147483663" r:id="rId9"/>
    <p:sldLayoutId id="2147483662" r:id="rId10"/>
    <p:sldLayoutId id="2147483669" r:id="rId11"/>
    <p:sldLayoutId id="2147483661" r:id="rId12"/>
    <p:sldLayoutId id="2147483652" r:id="rId13"/>
    <p:sldLayoutId id="2147483674" r:id="rId14"/>
    <p:sldLayoutId id="2147483673" r:id="rId15"/>
    <p:sldLayoutId id="2147483680" r:id="rId16"/>
    <p:sldLayoutId id="2147483678" r:id="rId17"/>
    <p:sldLayoutId id="2147483681" r:id="rId18"/>
    <p:sldLayoutId id="2147483671" r:id="rId19"/>
    <p:sldLayoutId id="2147483665" r:id="rId20"/>
    <p:sldLayoutId id="2147483666" r:id="rId21"/>
    <p:sldLayoutId id="2147483677" r:id="rId22"/>
  </p:sldLayoutIdLst>
  <p:hf hdr="0" dt="0"/>
  <p:txStyles>
    <p:titleStyle>
      <a:lvl1pPr algn="l" defTabSz="914400" rtl="0" eaLnBrk="1" latinLnBrk="0" hangingPunct="1">
        <a:lnSpc>
          <a:spcPct val="7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hyperlink" Target="#_Emission_modelling"/><Relationship Id="rId3" Type="http://schemas.openxmlformats.org/officeDocument/2006/relationships/hyperlink" Target="#_Setting_up_your"/><Relationship Id="rId7" Type="http://schemas.openxmlformats.org/officeDocument/2006/relationships/hyperlink" Target="#_Slaughtering"/><Relationship Id="rId2" Type="http://schemas.openxmlformats.org/officeDocument/2006/relationships/hyperlink" Target="#_Introduction"/><Relationship Id="rId1" Type="http://schemas.openxmlformats.org/officeDocument/2006/relationships/slideLayout" Target="../slideLayouts/slideLayout10.xml"/><Relationship Id="rId6" Type="http://schemas.openxmlformats.org/officeDocument/2006/relationships/hyperlink" Target="#_Feed_and_other"/><Relationship Id="rId5" Type="http://schemas.openxmlformats.org/officeDocument/2006/relationships/hyperlink" Target="#_Animal_Farm"/><Relationship Id="rId10" Type="http://schemas.openxmlformats.org/officeDocument/2006/relationships/image" Target="../media/image11.jpg"/><Relationship Id="rId4" Type="http://schemas.openxmlformats.org/officeDocument/2006/relationships/hyperlink" Target="#_Inventory_data_collection"/><Relationship Id="rId9" Type="http://schemas.openxmlformats.org/officeDocument/2006/relationships/hyperlink" Target="#_Reporti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5" name="Picture 4" descr="A picture containing ax&#10;&#10;Description automatically generated">
            <a:extLst>
              <a:ext uri="{FF2B5EF4-FFF2-40B4-BE49-F238E27FC236}">
                <a16:creationId xmlns:a16="http://schemas.microsoft.com/office/drawing/2014/main" id="{B79A2C51-B277-9A41-AF08-CC1AC70BA9F1}"/>
              </a:ext>
            </a:extLst>
          </p:cNvPr>
          <p:cNvPicPr>
            <a:picLocks noChangeAspect="1"/>
          </p:cNvPicPr>
          <p:nvPr/>
        </p:nvPicPr>
        <p:blipFill>
          <a:blip r:embed="rId3" cstate="email">
            <a:alphaModFix amt="80000"/>
            <a:extLst>
              <a:ext uri="{28A0092B-C50C-407E-A947-70E740481C1C}">
                <a14:useLocalDpi xmlns:a14="http://schemas.microsoft.com/office/drawing/2010/main"/>
              </a:ext>
            </a:extLst>
          </a:blip>
          <a:stretch>
            <a:fillRect/>
          </a:stretch>
        </p:blipFill>
        <p:spPr>
          <a:xfrm>
            <a:off x="0" y="0"/>
            <a:ext cx="2244978" cy="5322277"/>
          </a:xfrm>
          <a:prstGeom prst="rect">
            <a:avLst/>
          </a:prstGeom>
        </p:spPr>
      </p:pic>
      <p:sp>
        <p:nvSpPr>
          <p:cNvPr id="21" name="Title 20">
            <a:extLst>
              <a:ext uri="{FF2B5EF4-FFF2-40B4-BE49-F238E27FC236}">
                <a16:creationId xmlns:a16="http://schemas.microsoft.com/office/drawing/2014/main" id="{C5D752CC-0416-0E4D-A107-32D1B16A5A44}"/>
              </a:ext>
            </a:extLst>
          </p:cNvPr>
          <p:cNvSpPr>
            <a:spLocks noGrp="1"/>
          </p:cNvSpPr>
          <p:nvPr>
            <p:ph type="ctrTitle"/>
          </p:nvPr>
        </p:nvSpPr>
        <p:spPr/>
        <p:txBody>
          <a:bodyPr/>
          <a:lstStyle/>
          <a:p>
            <a:r>
              <a:rPr lang="en-GB" dirty="0">
                <a:effectLst/>
              </a:rPr>
              <a:t>Giving shape </a:t>
            </a:r>
            <a:br>
              <a:rPr lang="en-GB" dirty="0">
                <a:effectLst/>
              </a:rPr>
            </a:br>
            <a:r>
              <a:rPr lang="en-GB" dirty="0">
                <a:effectLst/>
              </a:rPr>
              <a:t>to sustainability</a:t>
            </a:r>
            <a:endParaRPr lang="en-DE" dirty="0"/>
          </a:p>
        </p:txBody>
      </p:sp>
      <p:sp>
        <p:nvSpPr>
          <p:cNvPr id="22" name="Subtitle 21">
            <a:extLst>
              <a:ext uri="{FF2B5EF4-FFF2-40B4-BE49-F238E27FC236}">
                <a16:creationId xmlns:a16="http://schemas.microsoft.com/office/drawing/2014/main" id="{2FDD426E-DBC6-BF47-B031-6C10E5186F5F}"/>
              </a:ext>
            </a:extLst>
          </p:cNvPr>
          <p:cNvSpPr>
            <a:spLocks noGrp="1"/>
          </p:cNvSpPr>
          <p:nvPr>
            <p:ph type="subTitle" idx="1"/>
          </p:nvPr>
        </p:nvSpPr>
        <p:spPr/>
        <p:txBody>
          <a:bodyPr>
            <a:normAutofit fontScale="92500" lnSpcReduction="10000"/>
          </a:bodyPr>
          <a:lstStyle/>
          <a:p>
            <a:r>
              <a:rPr lang="en-GB" dirty="0">
                <a:effectLst/>
              </a:rPr>
              <a:t>Presentation 12 Jan 2021</a:t>
            </a:r>
            <a:endParaRPr lang="en-DE" dirty="0"/>
          </a:p>
        </p:txBody>
      </p:sp>
    </p:spTree>
    <p:extLst>
      <p:ext uri="{BB962C8B-B14F-4D97-AF65-F5344CB8AC3E}">
        <p14:creationId xmlns:p14="http://schemas.microsoft.com/office/powerpoint/2010/main" val="138396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1ED463-7A07-402E-9580-4469417792C6}"/>
              </a:ext>
            </a:extLst>
          </p:cNvPr>
          <p:cNvSpPr>
            <a:spLocks noGrp="1"/>
          </p:cNvSpPr>
          <p:nvPr>
            <p:ph type="body" sz="quarter" idx="12"/>
          </p:nvPr>
        </p:nvSpPr>
        <p:spPr/>
        <p:txBody>
          <a:bodyPr/>
          <a:lstStyle/>
          <a:p>
            <a:pPr marL="285750" indent="-285750">
              <a:buFont typeface="Arial" panose="020B0604020202020204" pitchFamily="34" charset="0"/>
              <a:buChar char="•"/>
            </a:pPr>
            <a:r>
              <a:rPr lang="nl-NL" sz="2000" dirty="0"/>
              <a:t>Life Cycle perspective (attributional)</a:t>
            </a:r>
          </a:p>
          <a:p>
            <a:pPr marL="285750" indent="-285750">
              <a:buFont typeface="Arial" panose="020B0604020202020204" pitchFamily="34" charset="0"/>
              <a:buChar char="•"/>
            </a:pPr>
            <a:r>
              <a:rPr lang="nl-NL" sz="2000" dirty="0"/>
              <a:t>Defined to support most types of beef cattle production.</a:t>
            </a:r>
          </a:p>
          <a:p>
            <a:pPr marL="285750" indent="-285750">
              <a:buFont typeface="Arial" panose="020B0604020202020204" pitchFamily="34" charset="0"/>
              <a:buChar char="•"/>
            </a:pPr>
            <a:r>
              <a:rPr lang="nl-NL" sz="2000" dirty="0"/>
              <a:t>Modelling of average activity for 1 calendar year</a:t>
            </a:r>
          </a:p>
          <a:p>
            <a:pPr marL="285750" indent="-285750">
              <a:buFont typeface="Arial" panose="020B0604020202020204" pitchFamily="34" charset="0"/>
              <a:buChar char="•"/>
            </a:pPr>
            <a:r>
              <a:rPr lang="en-GB" sz="2000" dirty="0"/>
              <a:t>A steady state “equilibrium population” at the animal farm is assumed, practitioner shall include all animal classes and ages on average present in one calendar year period.</a:t>
            </a:r>
          </a:p>
          <a:p>
            <a:pPr marL="285750" indent="-285750">
              <a:buFont typeface="Arial" panose="020B0604020202020204" pitchFamily="34" charset="0"/>
              <a:buChar char="•"/>
            </a:pPr>
            <a:r>
              <a:rPr lang="en-GB" sz="2000" dirty="0"/>
              <a:t>To ensure consistency, default system boundary, processes to be included and data to be collected in the LCI are defined in the guideline</a:t>
            </a:r>
          </a:p>
          <a:p>
            <a:endParaRPr lang="nl-NL" sz="2000" dirty="0"/>
          </a:p>
          <a:p>
            <a:pPr marL="285750" indent="-285750">
              <a:buFont typeface="Arial" panose="020B0604020202020204" pitchFamily="34" charset="0"/>
              <a:buChar char="•"/>
            </a:pPr>
            <a:endParaRPr lang="nl-NL" dirty="0"/>
          </a:p>
        </p:txBody>
      </p:sp>
      <p:sp>
        <p:nvSpPr>
          <p:cNvPr id="4" name="Slide Number Placeholder 3">
            <a:extLst>
              <a:ext uri="{FF2B5EF4-FFF2-40B4-BE49-F238E27FC236}">
                <a16:creationId xmlns:a16="http://schemas.microsoft.com/office/drawing/2014/main" id="{8857CCD8-3821-4CAB-932E-75DE21F0F458}"/>
              </a:ext>
            </a:extLst>
          </p:cNvPr>
          <p:cNvSpPr>
            <a:spLocks noGrp="1"/>
          </p:cNvSpPr>
          <p:nvPr>
            <p:ph type="sldNum" sz="quarter" idx="4"/>
          </p:nvPr>
        </p:nvSpPr>
        <p:spPr/>
        <p:txBody>
          <a:bodyPr/>
          <a:lstStyle/>
          <a:p>
            <a:fld id="{0EA9AC8E-6DCE-CC4C-BD24-7336A2623304}" type="slidenum">
              <a:rPr lang="en-DE" smtClean="0"/>
              <a:pPr/>
              <a:t>10</a:t>
            </a:fld>
            <a:endParaRPr lang="en-DE" dirty="0"/>
          </a:p>
        </p:txBody>
      </p:sp>
      <p:sp>
        <p:nvSpPr>
          <p:cNvPr id="5" name="Title 4">
            <a:extLst>
              <a:ext uri="{FF2B5EF4-FFF2-40B4-BE49-F238E27FC236}">
                <a16:creationId xmlns:a16="http://schemas.microsoft.com/office/drawing/2014/main" id="{2745C298-F0AD-41A3-B8CF-C57AD692F2D1}"/>
              </a:ext>
            </a:extLst>
          </p:cNvPr>
          <p:cNvSpPr>
            <a:spLocks noGrp="1"/>
          </p:cNvSpPr>
          <p:nvPr>
            <p:ph type="title"/>
          </p:nvPr>
        </p:nvSpPr>
        <p:spPr/>
        <p:txBody>
          <a:bodyPr/>
          <a:lstStyle/>
          <a:p>
            <a:r>
              <a:rPr lang="nl-NL" dirty="0"/>
              <a:t>Methodology</a:t>
            </a:r>
          </a:p>
        </p:txBody>
      </p:sp>
      <p:sp>
        <p:nvSpPr>
          <p:cNvPr id="6" name="Text Placeholder 5">
            <a:extLst>
              <a:ext uri="{FF2B5EF4-FFF2-40B4-BE49-F238E27FC236}">
                <a16:creationId xmlns:a16="http://schemas.microsoft.com/office/drawing/2014/main" id="{8C58A7DE-36FD-42B0-AA6C-D7DAA0861B7B}"/>
              </a:ext>
            </a:extLst>
          </p:cNvPr>
          <p:cNvSpPr>
            <a:spLocks noGrp="1"/>
          </p:cNvSpPr>
          <p:nvPr>
            <p:ph type="body" sz="quarter" idx="11"/>
          </p:nvPr>
        </p:nvSpPr>
        <p:spPr/>
        <p:txBody>
          <a:bodyPr>
            <a:normAutofit lnSpcReduction="10000"/>
          </a:bodyPr>
          <a:lstStyle/>
          <a:p>
            <a:r>
              <a:rPr lang="nl-NL" dirty="0"/>
              <a:t>GRSB guideline</a:t>
            </a:r>
          </a:p>
        </p:txBody>
      </p:sp>
      <p:pic>
        <p:nvPicPr>
          <p:cNvPr id="7" name="Picture Placeholder 5">
            <a:extLst>
              <a:ext uri="{FF2B5EF4-FFF2-40B4-BE49-F238E27FC236}">
                <a16:creationId xmlns:a16="http://schemas.microsoft.com/office/drawing/2014/main" id="{9A296355-C78F-4267-AFC5-9709D4702B95}"/>
              </a:ext>
            </a:extLst>
          </p:cNvPr>
          <p:cNvPicPr>
            <a:picLocks noGrp="1" noChangeAspect="1"/>
          </p:cNvPicPr>
          <p:nvPr>
            <p:ph type="pic" sz="quarter" idx="13"/>
          </p:nvPr>
        </p:nvPicPr>
        <p:blipFill>
          <a:blip r:embed="rId3"/>
          <a:srcRect l="6528" r="6528"/>
          <a:stretch/>
        </p:blipFill>
        <p:spPr>
          <a:xfrm>
            <a:off x="8216900" y="0"/>
            <a:ext cx="3975100" cy="6858000"/>
          </a:xfrm>
        </p:spPr>
      </p:pic>
    </p:spTree>
    <p:extLst>
      <p:ext uri="{BB962C8B-B14F-4D97-AF65-F5344CB8AC3E}">
        <p14:creationId xmlns:p14="http://schemas.microsoft.com/office/powerpoint/2010/main" val="192532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334F51-2CFE-49BD-90B1-4F00FAAB4B34}"/>
              </a:ext>
            </a:extLst>
          </p:cNvPr>
          <p:cNvSpPr>
            <a:spLocks noGrp="1"/>
          </p:cNvSpPr>
          <p:nvPr>
            <p:ph type="sldNum" sz="quarter" idx="4"/>
          </p:nvPr>
        </p:nvSpPr>
        <p:spPr/>
        <p:txBody>
          <a:bodyPr/>
          <a:lstStyle/>
          <a:p>
            <a:fld id="{0EA9AC8E-6DCE-CC4C-BD24-7336A2623304}" type="slidenum">
              <a:rPr lang="en-DE" smtClean="0"/>
              <a:pPr/>
              <a:t>11</a:t>
            </a:fld>
            <a:endParaRPr lang="en-DE" dirty="0"/>
          </a:p>
        </p:txBody>
      </p:sp>
      <p:sp>
        <p:nvSpPr>
          <p:cNvPr id="5" name="Title 4">
            <a:extLst>
              <a:ext uri="{FF2B5EF4-FFF2-40B4-BE49-F238E27FC236}">
                <a16:creationId xmlns:a16="http://schemas.microsoft.com/office/drawing/2014/main" id="{C027FA49-626C-4B93-ABDA-E8BA7B819EB7}"/>
              </a:ext>
            </a:extLst>
          </p:cNvPr>
          <p:cNvSpPr>
            <a:spLocks noGrp="1"/>
          </p:cNvSpPr>
          <p:nvPr>
            <p:ph type="title"/>
          </p:nvPr>
        </p:nvSpPr>
        <p:spPr/>
        <p:txBody>
          <a:bodyPr/>
          <a:lstStyle/>
          <a:p>
            <a:r>
              <a:rPr lang="nl-NL" dirty="0"/>
              <a:t>Methodology </a:t>
            </a:r>
          </a:p>
        </p:txBody>
      </p:sp>
      <p:sp>
        <p:nvSpPr>
          <p:cNvPr id="6" name="Text Placeholder 5">
            <a:extLst>
              <a:ext uri="{FF2B5EF4-FFF2-40B4-BE49-F238E27FC236}">
                <a16:creationId xmlns:a16="http://schemas.microsoft.com/office/drawing/2014/main" id="{CF4D5AAD-089A-48BF-99FF-97BA7E948380}"/>
              </a:ext>
            </a:extLst>
          </p:cNvPr>
          <p:cNvSpPr>
            <a:spLocks noGrp="1"/>
          </p:cNvSpPr>
          <p:nvPr>
            <p:ph type="body" sz="quarter" idx="11"/>
          </p:nvPr>
        </p:nvSpPr>
        <p:spPr/>
        <p:txBody>
          <a:bodyPr>
            <a:normAutofit lnSpcReduction="10000"/>
          </a:bodyPr>
          <a:lstStyle/>
          <a:p>
            <a:r>
              <a:rPr lang="nl-NL" dirty="0"/>
              <a:t>System boundary</a:t>
            </a:r>
          </a:p>
        </p:txBody>
      </p:sp>
      <p:sp>
        <p:nvSpPr>
          <p:cNvPr id="15" name="Rectangle 14">
            <a:extLst>
              <a:ext uri="{FF2B5EF4-FFF2-40B4-BE49-F238E27FC236}">
                <a16:creationId xmlns:a16="http://schemas.microsoft.com/office/drawing/2014/main" id="{85FAE897-A46A-43EE-AA70-0F778E8616FB}"/>
              </a:ext>
            </a:extLst>
          </p:cNvPr>
          <p:cNvSpPr/>
          <p:nvPr/>
        </p:nvSpPr>
        <p:spPr>
          <a:xfrm>
            <a:off x="1586783" y="2843088"/>
            <a:ext cx="2106956" cy="2501077"/>
          </a:xfrm>
          <a:prstGeom prst="rect">
            <a:avLst/>
          </a:prstGeom>
          <a:ln w="19050">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17" name="Rectangle 16">
            <a:extLst>
              <a:ext uri="{FF2B5EF4-FFF2-40B4-BE49-F238E27FC236}">
                <a16:creationId xmlns:a16="http://schemas.microsoft.com/office/drawing/2014/main" id="{10020F32-8FB5-4664-94E2-AACCC5E3A015}"/>
              </a:ext>
            </a:extLst>
          </p:cNvPr>
          <p:cNvSpPr/>
          <p:nvPr/>
        </p:nvSpPr>
        <p:spPr>
          <a:xfrm>
            <a:off x="3843337" y="2446642"/>
            <a:ext cx="3511957" cy="2897533"/>
          </a:xfrm>
          <a:prstGeom prst="rect">
            <a:avLst/>
          </a:prstGeom>
          <a:noFill/>
          <a:ln w="28575" cap="flat" cmpd="sng" algn="ctr">
            <a:solidFill>
              <a:srgbClr val="00206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sp>
        <p:nvSpPr>
          <p:cNvPr id="18" name="Rectangle 17">
            <a:extLst>
              <a:ext uri="{FF2B5EF4-FFF2-40B4-BE49-F238E27FC236}">
                <a16:creationId xmlns:a16="http://schemas.microsoft.com/office/drawing/2014/main" id="{58E62B35-F689-47CA-90C1-B97DFBECC94C}"/>
              </a:ext>
            </a:extLst>
          </p:cNvPr>
          <p:cNvSpPr/>
          <p:nvPr/>
        </p:nvSpPr>
        <p:spPr>
          <a:xfrm>
            <a:off x="1586784" y="2433958"/>
            <a:ext cx="2106955" cy="402990"/>
          </a:xfrm>
          <a:prstGeom prst="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nl-NL" sz="1050" dirty="0"/>
              <a:t>Upstream</a:t>
            </a:r>
          </a:p>
        </p:txBody>
      </p:sp>
      <p:sp>
        <p:nvSpPr>
          <p:cNvPr id="19" name="Rectangle 18">
            <a:extLst>
              <a:ext uri="{FF2B5EF4-FFF2-40B4-BE49-F238E27FC236}">
                <a16:creationId xmlns:a16="http://schemas.microsoft.com/office/drawing/2014/main" id="{6E9C615F-56B9-4D07-9235-1D009350B443}"/>
              </a:ext>
            </a:extLst>
          </p:cNvPr>
          <p:cNvSpPr/>
          <p:nvPr/>
        </p:nvSpPr>
        <p:spPr>
          <a:xfrm>
            <a:off x="7806014" y="2425645"/>
            <a:ext cx="1347563" cy="2918513"/>
          </a:xfrm>
          <a:prstGeom prst="rect">
            <a:avLst/>
          </a:prstGeom>
          <a:ln w="19050">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20" name="Rectangle: Rounded Corners 19">
            <a:extLst>
              <a:ext uri="{FF2B5EF4-FFF2-40B4-BE49-F238E27FC236}">
                <a16:creationId xmlns:a16="http://schemas.microsoft.com/office/drawing/2014/main" id="{9A5A4901-DF3B-4A76-9FD5-A5A681A72B93}"/>
              </a:ext>
            </a:extLst>
          </p:cNvPr>
          <p:cNvSpPr/>
          <p:nvPr/>
        </p:nvSpPr>
        <p:spPr>
          <a:xfrm>
            <a:off x="3854755" y="2452585"/>
            <a:ext cx="3500539" cy="383020"/>
          </a:xfrm>
          <a:prstGeom prst="roundRect">
            <a:avLst>
              <a:gd name="adj" fmla="val 0"/>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Foreground (animal farms)</a:t>
            </a:r>
          </a:p>
        </p:txBody>
      </p:sp>
      <p:sp>
        <p:nvSpPr>
          <p:cNvPr id="21" name="Rectangle: Rounded Corners 20">
            <a:extLst>
              <a:ext uri="{FF2B5EF4-FFF2-40B4-BE49-F238E27FC236}">
                <a16:creationId xmlns:a16="http://schemas.microsoft.com/office/drawing/2014/main" id="{426828E8-11B2-4250-9AB5-A3CA3CC6E68A}"/>
              </a:ext>
            </a:extLst>
          </p:cNvPr>
          <p:cNvSpPr/>
          <p:nvPr/>
        </p:nvSpPr>
        <p:spPr>
          <a:xfrm>
            <a:off x="1791230" y="2940323"/>
            <a:ext cx="1708885" cy="3876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dirty="0"/>
              <a:t>Crop-based feed ingredients</a:t>
            </a:r>
          </a:p>
        </p:txBody>
      </p:sp>
      <p:sp>
        <p:nvSpPr>
          <p:cNvPr id="22" name="Rectangle: Rounded Corners 21">
            <a:extLst>
              <a:ext uri="{FF2B5EF4-FFF2-40B4-BE49-F238E27FC236}">
                <a16:creationId xmlns:a16="http://schemas.microsoft.com/office/drawing/2014/main" id="{3B553B0C-9604-4D47-A7EE-7BC262D00564}"/>
              </a:ext>
            </a:extLst>
          </p:cNvPr>
          <p:cNvSpPr/>
          <p:nvPr/>
        </p:nvSpPr>
        <p:spPr>
          <a:xfrm>
            <a:off x="1792587" y="3384931"/>
            <a:ext cx="1714658" cy="4063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dirty="0"/>
              <a:t>Animal-based feed ingredients</a:t>
            </a:r>
          </a:p>
        </p:txBody>
      </p:sp>
      <p:sp>
        <p:nvSpPr>
          <p:cNvPr id="23" name="Rectangle: Rounded Corners 22">
            <a:extLst>
              <a:ext uri="{FF2B5EF4-FFF2-40B4-BE49-F238E27FC236}">
                <a16:creationId xmlns:a16="http://schemas.microsoft.com/office/drawing/2014/main" id="{4ED881F2-931C-40E3-A325-86E99FEC2D09}"/>
              </a:ext>
            </a:extLst>
          </p:cNvPr>
          <p:cNvSpPr/>
          <p:nvPr/>
        </p:nvSpPr>
        <p:spPr>
          <a:xfrm>
            <a:off x="1788344" y="3848221"/>
            <a:ext cx="1714657" cy="352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Additives</a:t>
            </a:r>
          </a:p>
        </p:txBody>
      </p:sp>
      <p:sp>
        <p:nvSpPr>
          <p:cNvPr id="29" name="Arrow: Down 28">
            <a:extLst>
              <a:ext uri="{FF2B5EF4-FFF2-40B4-BE49-F238E27FC236}">
                <a16:creationId xmlns:a16="http://schemas.microsoft.com/office/drawing/2014/main" id="{C66DBE0C-081E-4C66-8984-907DFEF433D6}"/>
              </a:ext>
            </a:extLst>
          </p:cNvPr>
          <p:cNvSpPr/>
          <p:nvPr/>
        </p:nvSpPr>
        <p:spPr>
          <a:xfrm rot="10800000">
            <a:off x="3355440" y="2204342"/>
            <a:ext cx="87848" cy="17426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Arrow: Down 29">
            <a:extLst>
              <a:ext uri="{FF2B5EF4-FFF2-40B4-BE49-F238E27FC236}">
                <a16:creationId xmlns:a16="http://schemas.microsoft.com/office/drawing/2014/main" id="{CA34427E-B32C-4DB0-996B-5073A778BF3C}"/>
              </a:ext>
            </a:extLst>
          </p:cNvPr>
          <p:cNvSpPr/>
          <p:nvPr/>
        </p:nvSpPr>
        <p:spPr>
          <a:xfrm rot="10800000">
            <a:off x="3505039" y="2202718"/>
            <a:ext cx="87848" cy="17426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xtBox 30">
            <a:extLst>
              <a:ext uri="{FF2B5EF4-FFF2-40B4-BE49-F238E27FC236}">
                <a16:creationId xmlns:a16="http://schemas.microsoft.com/office/drawing/2014/main" id="{17B18821-9198-4248-85D9-FB81E568A683}"/>
              </a:ext>
            </a:extLst>
          </p:cNvPr>
          <p:cNvSpPr txBox="1"/>
          <p:nvPr/>
        </p:nvSpPr>
        <p:spPr>
          <a:xfrm>
            <a:off x="1193319" y="1899435"/>
            <a:ext cx="472425" cy="234618"/>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800" dirty="0"/>
              <a:t>F T E P</a:t>
            </a:r>
            <a:endParaRPr lang="nl-NL" sz="800" dirty="0"/>
          </a:p>
        </p:txBody>
      </p:sp>
      <p:sp>
        <p:nvSpPr>
          <p:cNvPr id="32" name="Rectangle: Rounded Corners 31">
            <a:extLst>
              <a:ext uri="{FF2B5EF4-FFF2-40B4-BE49-F238E27FC236}">
                <a16:creationId xmlns:a16="http://schemas.microsoft.com/office/drawing/2014/main" id="{FDF048F5-FD5E-486B-95AF-30F86D3CC70C}"/>
              </a:ext>
            </a:extLst>
          </p:cNvPr>
          <p:cNvSpPr/>
          <p:nvPr/>
        </p:nvSpPr>
        <p:spPr>
          <a:xfrm>
            <a:off x="4579499" y="3073748"/>
            <a:ext cx="1978601" cy="3835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100" dirty="0"/>
              <a:t>Cow/calf breeding systems</a:t>
            </a:r>
          </a:p>
        </p:txBody>
      </p:sp>
      <p:sp>
        <p:nvSpPr>
          <p:cNvPr id="33" name="Rectangle: Rounded Corners 32">
            <a:extLst>
              <a:ext uri="{FF2B5EF4-FFF2-40B4-BE49-F238E27FC236}">
                <a16:creationId xmlns:a16="http://schemas.microsoft.com/office/drawing/2014/main" id="{2B3819E4-DE8C-4F4E-BF51-2F44BEB51651}"/>
              </a:ext>
            </a:extLst>
          </p:cNvPr>
          <p:cNvSpPr/>
          <p:nvPr/>
        </p:nvSpPr>
        <p:spPr>
          <a:xfrm>
            <a:off x="4579499" y="4675712"/>
            <a:ext cx="1978601" cy="3835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dirty="0"/>
              <a:t>Dairy systems</a:t>
            </a:r>
          </a:p>
        </p:txBody>
      </p:sp>
      <p:cxnSp>
        <p:nvCxnSpPr>
          <p:cNvPr id="34" name="Straight Arrow Connector 33">
            <a:extLst>
              <a:ext uri="{FF2B5EF4-FFF2-40B4-BE49-F238E27FC236}">
                <a16:creationId xmlns:a16="http://schemas.microsoft.com/office/drawing/2014/main" id="{A3F5EC2C-B6EE-497A-9957-0C9298C7207B}"/>
              </a:ext>
            </a:extLst>
          </p:cNvPr>
          <p:cNvCxnSpPr>
            <a:cxnSpLocks/>
            <a:stCxn id="33" idx="2"/>
          </p:cNvCxnSpPr>
          <p:nvPr/>
        </p:nvCxnSpPr>
        <p:spPr>
          <a:xfrm>
            <a:off x="5568800" y="5059222"/>
            <a:ext cx="0" cy="1138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03CF081-820F-4135-B2C6-0990B5C61820}"/>
              </a:ext>
            </a:extLst>
          </p:cNvPr>
          <p:cNvSpPr txBox="1"/>
          <p:nvPr/>
        </p:nvSpPr>
        <p:spPr>
          <a:xfrm>
            <a:off x="5065624" y="5793706"/>
            <a:ext cx="945412" cy="251375"/>
          </a:xfrm>
          <a:prstGeom prst="rect">
            <a:avLst/>
          </a:prstGeom>
          <a:noFill/>
        </p:spPr>
        <p:txBody>
          <a:bodyPr wrap="square" rtlCol="0">
            <a:spAutoFit/>
          </a:bodyPr>
          <a:lstStyle/>
          <a:p>
            <a:r>
              <a:rPr lang="nl-NL" sz="900" dirty="0"/>
              <a:t>Milk</a:t>
            </a:r>
          </a:p>
        </p:txBody>
      </p:sp>
      <p:sp>
        <p:nvSpPr>
          <p:cNvPr id="36" name="Rectangle: Rounded Corners 35">
            <a:extLst>
              <a:ext uri="{FF2B5EF4-FFF2-40B4-BE49-F238E27FC236}">
                <a16:creationId xmlns:a16="http://schemas.microsoft.com/office/drawing/2014/main" id="{C28572E4-B0CF-4FC4-8F2B-85824AD144A7}"/>
              </a:ext>
            </a:extLst>
          </p:cNvPr>
          <p:cNvSpPr/>
          <p:nvPr/>
        </p:nvSpPr>
        <p:spPr>
          <a:xfrm>
            <a:off x="4596471" y="3609274"/>
            <a:ext cx="1944657" cy="3835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dirty="0"/>
              <a:t>Beef fattening systems</a:t>
            </a:r>
          </a:p>
        </p:txBody>
      </p:sp>
      <p:cxnSp>
        <p:nvCxnSpPr>
          <p:cNvPr id="37" name="Straight Arrow Connector 36">
            <a:extLst>
              <a:ext uri="{FF2B5EF4-FFF2-40B4-BE49-F238E27FC236}">
                <a16:creationId xmlns:a16="http://schemas.microsoft.com/office/drawing/2014/main" id="{0B5C9FF9-FA11-46A1-8083-664898FBD3B7}"/>
              </a:ext>
            </a:extLst>
          </p:cNvPr>
          <p:cNvCxnSpPr>
            <a:cxnSpLocks/>
          </p:cNvCxnSpPr>
          <p:nvPr/>
        </p:nvCxnSpPr>
        <p:spPr>
          <a:xfrm flipV="1">
            <a:off x="3454068" y="3118026"/>
            <a:ext cx="686641" cy="1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ED29534-9644-4670-A22A-870BF2A0D025}"/>
              </a:ext>
            </a:extLst>
          </p:cNvPr>
          <p:cNvSpPr txBox="1"/>
          <p:nvPr/>
        </p:nvSpPr>
        <p:spPr>
          <a:xfrm>
            <a:off x="3843337" y="1966148"/>
            <a:ext cx="344742" cy="234618"/>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800" dirty="0"/>
              <a:t> T E</a:t>
            </a:r>
            <a:endParaRPr lang="nl-NL" sz="800" dirty="0"/>
          </a:p>
        </p:txBody>
      </p:sp>
      <p:sp>
        <p:nvSpPr>
          <p:cNvPr id="39" name="Rectangle 38">
            <a:extLst>
              <a:ext uri="{FF2B5EF4-FFF2-40B4-BE49-F238E27FC236}">
                <a16:creationId xmlns:a16="http://schemas.microsoft.com/office/drawing/2014/main" id="{201027C4-D107-4DF8-ADE0-C43D8E8B1C7E}"/>
              </a:ext>
            </a:extLst>
          </p:cNvPr>
          <p:cNvSpPr/>
          <p:nvPr/>
        </p:nvSpPr>
        <p:spPr>
          <a:xfrm>
            <a:off x="6878931" y="4720001"/>
            <a:ext cx="593254" cy="2949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800" dirty="0"/>
              <a:t>Manure</a:t>
            </a:r>
          </a:p>
        </p:txBody>
      </p:sp>
      <p:sp>
        <p:nvSpPr>
          <p:cNvPr id="40" name="Arrow: Down 39">
            <a:extLst>
              <a:ext uri="{FF2B5EF4-FFF2-40B4-BE49-F238E27FC236}">
                <a16:creationId xmlns:a16="http://schemas.microsoft.com/office/drawing/2014/main" id="{4414798B-62FF-4EFF-AD91-F2286D24EF3C}"/>
              </a:ext>
            </a:extLst>
          </p:cNvPr>
          <p:cNvSpPr/>
          <p:nvPr/>
        </p:nvSpPr>
        <p:spPr>
          <a:xfrm rot="10800000">
            <a:off x="6852975" y="2178386"/>
            <a:ext cx="87848" cy="17426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Arrow: Down 40">
            <a:extLst>
              <a:ext uri="{FF2B5EF4-FFF2-40B4-BE49-F238E27FC236}">
                <a16:creationId xmlns:a16="http://schemas.microsoft.com/office/drawing/2014/main" id="{162E7462-13F3-4C6B-8461-C175EB41EFDE}"/>
              </a:ext>
            </a:extLst>
          </p:cNvPr>
          <p:cNvSpPr/>
          <p:nvPr/>
        </p:nvSpPr>
        <p:spPr>
          <a:xfrm rot="10800000">
            <a:off x="7002574" y="2176762"/>
            <a:ext cx="87848" cy="17426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2" name="Straight Arrow Connector 41">
            <a:extLst>
              <a:ext uri="{FF2B5EF4-FFF2-40B4-BE49-F238E27FC236}">
                <a16:creationId xmlns:a16="http://schemas.microsoft.com/office/drawing/2014/main" id="{BA116016-8DCA-4CE2-88ED-E72267769DCD}"/>
              </a:ext>
            </a:extLst>
          </p:cNvPr>
          <p:cNvCxnSpPr>
            <a:cxnSpLocks/>
          </p:cNvCxnSpPr>
          <p:nvPr/>
        </p:nvCxnSpPr>
        <p:spPr>
          <a:xfrm flipV="1">
            <a:off x="3526168" y="3523362"/>
            <a:ext cx="647352" cy="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ED4FB77-B1C7-4246-ABC6-7A5C4F3DFFFD}"/>
              </a:ext>
            </a:extLst>
          </p:cNvPr>
          <p:cNvCxnSpPr>
            <a:stCxn id="32" idx="2"/>
            <a:endCxn id="36" idx="0"/>
          </p:cNvCxnSpPr>
          <p:nvPr/>
        </p:nvCxnSpPr>
        <p:spPr>
          <a:xfrm>
            <a:off x="5568800" y="3457258"/>
            <a:ext cx="0" cy="152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C6DA139-BA62-4A7B-814E-5DB386B15D6C}"/>
              </a:ext>
            </a:extLst>
          </p:cNvPr>
          <p:cNvCxnSpPr>
            <a:cxnSpLocks/>
            <a:stCxn id="33" idx="0"/>
            <a:endCxn id="36" idx="2"/>
          </p:cNvCxnSpPr>
          <p:nvPr/>
        </p:nvCxnSpPr>
        <p:spPr>
          <a:xfrm flipV="1">
            <a:off x="5568800" y="3992784"/>
            <a:ext cx="0" cy="682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BC62C79-24A7-43AC-9351-F98457EFAE14}"/>
              </a:ext>
            </a:extLst>
          </p:cNvPr>
          <p:cNvCxnSpPr>
            <a:cxnSpLocks/>
            <a:stCxn id="33" idx="3"/>
            <a:endCxn id="39" idx="1"/>
          </p:cNvCxnSpPr>
          <p:nvPr/>
        </p:nvCxnSpPr>
        <p:spPr>
          <a:xfrm>
            <a:off x="6558100" y="4867467"/>
            <a:ext cx="3208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6CA59FCD-C662-493B-856D-836E51A06E13}"/>
              </a:ext>
            </a:extLst>
          </p:cNvPr>
          <p:cNvCxnSpPr>
            <a:stCxn id="36" idx="3"/>
            <a:endCxn id="39" idx="0"/>
          </p:cNvCxnSpPr>
          <p:nvPr/>
        </p:nvCxnSpPr>
        <p:spPr>
          <a:xfrm>
            <a:off x="6541128" y="3801029"/>
            <a:ext cx="634431" cy="9189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161224E0-9F86-4A38-AD21-38CAB28D1DC7}"/>
              </a:ext>
            </a:extLst>
          </p:cNvPr>
          <p:cNvCxnSpPr>
            <a:stCxn id="32" idx="3"/>
            <a:endCxn id="39" idx="0"/>
          </p:cNvCxnSpPr>
          <p:nvPr/>
        </p:nvCxnSpPr>
        <p:spPr>
          <a:xfrm>
            <a:off x="6558100" y="3265503"/>
            <a:ext cx="617459" cy="14544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4BD0AB24-9BC0-43CB-A333-50FD34702C7C}"/>
              </a:ext>
            </a:extLst>
          </p:cNvPr>
          <p:cNvCxnSpPr>
            <a:cxnSpLocks/>
          </p:cNvCxnSpPr>
          <p:nvPr/>
        </p:nvCxnSpPr>
        <p:spPr>
          <a:xfrm>
            <a:off x="4200105" y="2016744"/>
            <a:ext cx="442186" cy="417214"/>
          </a:xfrm>
          <a:prstGeom prst="bentConnector3">
            <a:avLst>
              <a:gd name="adj1" fmla="val 10160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AED07D-2549-446B-A66A-222FA8A19B6E}"/>
              </a:ext>
            </a:extLst>
          </p:cNvPr>
          <p:cNvCxnSpPr>
            <a:cxnSpLocks/>
          </p:cNvCxnSpPr>
          <p:nvPr/>
        </p:nvCxnSpPr>
        <p:spPr>
          <a:xfrm flipV="1">
            <a:off x="7090422" y="5748719"/>
            <a:ext cx="175383" cy="94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9A81D0-4054-4275-B58C-D5670DE91E0C}"/>
              </a:ext>
            </a:extLst>
          </p:cNvPr>
          <p:cNvCxnSpPr>
            <a:cxnSpLocks/>
          </p:cNvCxnSpPr>
          <p:nvPr/>
        </p:nvCxnSpPr>
        <p:spPr>
          <a:xfrm flipV="1">
            <a:off x="7090422" y="5831062"/>
            <a:ext cx="175383" cy="105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6B068358-001C-401F-BA3D-6485444213C0}"/>
              </a:ext>
            </a:extLst>
          </p:cNvPr>
          <p:cNvCxnSpPr>
            <a:stCxn id="31" idx="3"/>
          </p:cNvCxnSpPr>
          <p:nvPr/>
        </p:nvCxnSpPr>
        <p:spPr>
          <a:xfrm>
            <a:off x="1665743" y="2016744"/>
            <a:ext cx="261928" cy="4172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B04F3CE-DE95-46B1-B249-FFB9AA55BC0C}"/>
              </a:ext>
            </a:extLst>
          </p:cNvPr>
          <p:cNvSpPr/>
          <p:nvPr/>
        </p:nvSpPr>
        <p:spPr>
          <a:xfrm>
            <a:off x="7806013" y="2416887"/>
            <a:ext cx="1347563" cy="383019"/>
          </a:xfrm>
          <a:prstGeom prst="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nl-NL" sz="1050"/>
              <a:t>Downstream (processing)</a:t>
            </a:r>
            <a:endParaRPr lang="nl-NL" sz="1400" dirty="0"/>
          </a:p>
        </p:txBody>
      </p:sp>
      <p:cxnSp>
        <p:nvCxnSpPr>
          <p:cNvPr id="53" name="Connector: Elbow 52">
            <a:extLst>
              <a:ext uri="{FF2B5EF4-FFF2-40B4-BE49-F238E27FC236}">
                <a16:creationId xmlns:a16="http://schemas.microsoft.com/office/drawing/2014/main" id="{F61E500E-5C71-4552-B527-0A76155C82BF}"/>
              </a:ext>
            </a:extLst>
          </p:cNvPr>
          <p:cNvCxnSpPr>
            <a:cxnSpLocks/>
          </p:cNvCxnSpPr>
          <p:nvPr/>
        </p:nvCxnSpPr>
        <p:spPr>
          <a:xfrm flipV="1">
            <a:off x="5636412" y="4403181"/>
            <a:ext cx="2353445" cy="420607"/>
          </a:xfrm>
          <a:prstGeom prst="bentConnector3">
            <a:avLst>
              <a:gd name="adj1" fmla="val 4457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0545121-6B76-4A73-9828-3CAEA49B1AD6}"/>
              </a:ext>
            </a:extLst>
          </p:cNvPr>
          <p:cNvCxnSpPr>
            <a:cxnSpLocks/>
            <a:stCxn id="36" idx="3"/>
          </p:cNvCxnSpPr>
          <p:nvPr/>
        </p:nvCxnSpPr>
        <p:spPr>
          <a:xfrm flipV="1">
            <a:off x="6541128" y="3800935"/>
            <a:ext cx="1448728" cy="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AAE6B8B-1BD3-4795-89A4-FD513D83ECAD}"/>
              </a:ext>
            </a:extLst>
          </p:cNvPr>
          <p:cNvCxnSpPr>
            <a:cxnSpLocks/>
          </p:cNvCxnSpPr>
          <p:nvPr/>
        </p:nvCxnSpPr>
        <p:spPr>
          <a:xfrm flipV="1">
            <a:off x="6047717" y="3417322"/>
            <a:ext cx="194213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A986A58-FC85-431C-ABE4-4BD28F927358}"/>
              </a:ext>
            </a:extLst>
          </p:cNvPr>
          <p:cNvSpPr txBox="1"/>
          <p:nvPr/>
        </p:nvSpPr>
        <p:spPr>
          <a:xfrm>
            <a:off x="7734536" y="1942435"/>
            <a:ext cx="344742" cy="234618"/>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800" dirty="0"/>
              <a:t> T E</a:t>
            </a:r>
            <a:endParaRPr lang="nl-NL" sz="800" dirty="0"/>
          </a:p>
        </p:txBody>
      </p:sp>
      <p:cxnSp>
        <p:nvCxnSpPr>
          <p:cNvPr id="57" name="Connector: Elbow 56">
            <a:extLst>
              <a:ext uri="{FF2B5EF4-FFF2-40B4-BE49-F238E27FC236}">
                <a16:creationId xmlns:a16="http://schemas.microsoft.com/office/drawing/2014/main" id="{005F54C4-82AB-4C3C-8097-FFCF69549C98}"/>
              </a:ext>
            </a:extLst>
          </p:cNvPr>
          <p:cNvCxnSpPr>
            <a:cxnSpLocks/>
            <a:stCxn id="56" idx="3"/>
          </p:cNvCxnSpPr>
          <p:nvPr/>
        </p:nvCxnSpPr>
        <p:spPr>
          <a:xfrm>
            <a:off x="8079278" y="2059744"/>
            <a:ext cx="305338" cy="3505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BF2F4133-6B84-422B-B02C-6D91803F961A}"/>
              </a:ext>
            </a:extLst>
          </p:cNvPr>
          <p:cNvSpPr/>
          <p:nvPr/>
        </p:nvSpPr>
        <p:spPr>
          <a:xfrm>
            <a:off x="7998257" y="3230327"/>
            <a:ext cx="1034366" cy="139621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100" dirty="0"/>
              <a:t>1st Processing</a:t>
            </a:r>
          </a:p>
        </p:txBody>
      </p:sp>
      <p:sp>
        <p:nvSpPr>
          <p:cNvPr id="59" name="Arrow: Down 58">
            <a:extLst>
              <a:ext uri="{FF2B5EF4-FFF2-40B4-BE49-F238E27FC236}">
                <a16:creationId xmlns:a16="http://schemas.microsoft.com/office/drawing/2014/main" id="{C87E9627-D22B-4391-BAAB-D3652823A103}"/>
              </a:ext>
            </a:extLst>
          </p:cNvPr>
          <p:cNvSpPr/>
          <p:nvPr/>
        </p:nvSpPr>
        <p:spPr>
          <a:xfrm rot="10800000">
            <a:off x="8797268" y="2173638"/>
            <a:ext cx="87848" cy="17426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Arrow: Down 59">
            <a:extLst>
              <a:ext uri="{FF2B5EF4-FFF2-40B4-BE49-F238E27FC236}">
                <a16:creationId xmlns:a16="http://schemas.microsoft.com/office/drawing/2014/main" id="{48E879DA-7DEB-47A7-BA1D-E31806331472}"/>
              </a:ext>
            </a:extLst>
          </p:cNvPr>
          <p:cNvSpPr/>
          <p:nvPr/>
        </p:nvSpPr>
        <p:spPr>
          <a:xfrm rot="10800000">
            <a:off x="8946867" y="2172014"/>
            <a:ext cx="87848" cy="17426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1" name="Connector: Elbow 60">
            <a:extLst>
              <a:ext uri="{FF2B5EF4-FFF2-40B4-BE49-F238E27FC236}">
                <a16:creationId xmlns:a16="http://schemas.microsoft.com/office/drawing/2014/main" id="{B7830C42-F7F0-44D2-8700-7942C3C1CD68}"/>
              </a:ext>
            </a:extLst>
          </p:cNvPr>
          <p:cNvCxnSpPr>
            <a:cxnSpLocks/>
            <a:endCxn id="62" idx="1"/>
          </p:cNvCxnSpPr>
          <p:nvPr/>
        </p:nvCxnSpPr>
        <p:spPr>
          <a:xfrm flipV="1">
            <a:off x="9014209" y="3450380"/>
            <a:ext cx="754934" cy="260172"/>
          </a:xfrm>
          <a:prstGeom prst="bentConnector3">
            <a:avLst>
              <a:gd name="adj1" fmla="val 64508"/>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299BFA5-1351-47CB-B86E-5E93B83F4D46}"/>
              </a:ext>
            </a:extLst>
          </p:cNvPr>
          <p:cNvSpPr txBox="1"/>
          <p:nvPr/>
        </p:nvSpPr>
        <p:spPr>
          <a:xfrm>
            <a:off x="9769143" y="3307934"/>
            <a:ext cx="1284077" cy="284893"/>
          </a:xfrm>
          <a:prstGeom prst="rect">
            <a:avLst/>
          </a:prstGeom>
          <a:noFill/>
        </p:spPr>
        <p:txBody>
          <a:bodyPr wrap="square" rtlCol="0">
            <a:spAutoFit/>
          </a:bodyPr>
          <a:lstStyle/>
          <a:p>
            <a:r>
              <a:rPr lang="nl-NL" sz="1100" dirty="0"/>
              <a:t>Warm carcass</a:t>
            </a:r>
          </a:p>
        </p:txBody>
      </p:sp>
      <p:sp>
        <p:nvSpPr>
          <p:cNvPr id="63" name="TextBox 62">
            <a:extLst>
              <a:ext uri="{FF2B5EF4-FFF2-40B4-BE49-F238E27FC236}">
                <a16:creationId xmlns:a16="http://schemas.microsoft.com/office/drawing/2014/main" id="{639B07EC-179A-4881-966D-789C8CF6BE58}"/>
              </a:ext>
            </a:extLst>
          </p:cNvPr>
          <p:cNvSpPr txBox="1"/>
          <p:nvPr/>
        </p:nvSpPr>
        <p:spPr>
          <a:xfrm>
            <a:off x="9749984" y="3800935"/>
            <a:ext cx="1284077" cy="284893"/>
          </a:xfrm>
          <a:prstGeom prst="rect">
            <a:avLst/>
          </a:prstGeom>
          <a:noFill/>
        </p:spPr>
        <p:txBody>
          <a:bodyPr wrap="square" rtlCol="0">
            <a:spAutoFit/>
          </a:bodyPr>
          <a:lstStyle/>
          <a:p>
            <a:r>
              <a:rPr lang="nl-NL" sz="1100" dirty="0"/>
              <a:t>By - products</a:t>
            </a:r>
          </a:p>
        </p:txBody>
      </p:sp>
      <p:cxnSp>
        <p:nvCxnSpPr>
          <p:cNvPr id="64" name="Connector: Elbow 63">
            <a:extLst>
              <a:ext uri="{FF2B5EF4-FFF2-40B4-BE49-F238E27FC236}">
                <a16:creationId xmlns:a16="http://schemas.microsoft.com/office/drawing/2014/main" id="{C3503032-B7F1-4B3E-B222-BA2E6E53574E}"/>
              </a:ext>
            </a:extLst>
          </p:cNvPr>
          <p:cNvCxnSpPr>
            <a:cxnSpLocks/>
          </p:cNvCxnSpPr>
          <p:nvPr/>
        </p:nvCxnSpPr>
        <p:spPr>
          <a:xfrm>
            <a:off x="9014209" y="3709025"/>
            <a:ext cx="794001" cy="208867"/>
          </a:xfrm>
          <a:prstGeom prst="bentConnector3">
            <a:avLst>
              <a:gd name="adj1" fmla="val 60546"/>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74003CA7-B016-4283-9683-CD8E59DC8EF7}"/>
              </a:ext>
            </a:extLst>
          </p:cNvPr>
          <p:cNvSpPr/>
          <p:nvPr/>
        </p:nvSpPr>
        <p:spPr>
          <a:xfrm>
            <a:off x="10750424" y="3334817"/>
            <a:ext cx="1151986" cy="2848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800" dirty="0"/>
              <a:t>Deboning, cutting, packing</a:t>
            </a:r>
          </a:p>
        </p:txBody>
      </p:sp>
      <p:sp>
        <p:nvSpPr>
          <p:cNvPr id="70" name="Rectangle: Rounded Corners 69">
            <a:extLst>
              <a:ext uri="{FF2B5EF4-FFF2-40B4-BE49-F238E27FC236}">
                <a16:creationId xmlns:a16="http://schemas.microsoft.com/office/drawing/2014/main" id="{392EDBCE-2B92-437C-900F-53782CD1A3DD}"/>
              </a:ext>
            </a:extLst>
          </p:cNvPr>
          <p:cNvSpPr/>
          <p:nvPr/>
        </p:nvSpPr>
        <p:spPr>
          <a:xfrm>
            <a:off x="914570" y="1675624"/>
            <a:ext cx="6699012" cy="4012907"/>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TextBox 70">
            <a:extLst>
              <a:ext uri="{FF2B5EF4-FFF2-40B4-BE49-F238E27FC236}">
                <a16:creationId xmlns:a16="http://schemas.microsoft.com/office/drawing/2014/main" id="{FB9DA939-053D-4EB7-8AD4-72B7B795DAC2}"/>
              </a:ext>
            </a:extLst>
          </p:cNvPr>
          <p:cNvSpPr txBox="1"/>
          <p:nvPr/>
        </p:nvSpPr>
        <p:spPr>
          <a:xfrm>
            <a:off x="3085539" y="5707343"/>
            <a:ext cx="2792875" cy="234618"/>
          </a:xfrm>
          <a:prstGeom prst="rect">
            <a:avLst/>
          </a:prstGeom>
          <a:noFill/>
        </p:spPr>
        <p:txBody>
          <a:bodyPr wrap="square" rtlCol="0">
            <a:spAutoFit/>
          </a:bodyPr>
          <a:lstStyle/>
          <a:p>
            <a:r>
              <a:rPr lang="nl-NL" sz="800" b="1" dirty="0">
                <a:solidFill>
                  <a:srgbClr val="FF0000"/>
                </a:solidFill>
              </a:rPr>
              <a:t>System boundary (option 1 )</a:t>
            </a:r>
          </a:p>
        </p:txBody>
      </p:sp>
      <p:sp>
        <p:nvSpPr>
          <p:cNvPr id="72" name="Rectangle 71">
            <a:extLst>
              <a:ext uri="{FF2B5EF4-FFF2-40B4-BE49-F238E27FC236}">
                <a16:creationId xmlns:a16="http://schemas.microsoft.com/office/drawing/2014/main" id="{1CCFD6B3-5F7F-4935-BA66-A95115996849}"/>
              </a:ext>
            </a:extLst>
          </p:cNvPr>
          <p:cNvSpPr/>
          <p:nvPr/>
        </p:nvSpPr>
        <p:spPr>
          <a:xfrm>
            <a:off x="10750424" y="3791243"/>
            <a:ext cx="1151986" cy="2848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t>Rendering</a:t>
            </a:r>
          </a:p>
        </p:txBody>
      </p:sp>
      <p:cxnSp>
        <p:nvCxnSpPr>
          <p:cNvPr id="73" name="Connector: Elbow 72">
            <a:extLst>
              <a:ext uri="{FF2B5EF4-FFF2-40B4-BE49-F238E27FC236}">
                <a16:creationId xmlns:a16="http://schemas.microsoft.com/office/drawing/2014/main" id="{21A8E69F-FB79-465F-BAFF-C90E147AA125}"/>
              </a:ext>
            </a:extLst>
          </p:cNvPr>
          <p:cNvCxnSpPr>
            <a:cxnSpLocks/>
            <a:stCxn id="39" idx="2"/>
            <a:endCxn id="21" idx="1"/>
          </p:cNvCxnSpPr>
          <p:nvPr/>
        </p:nvCxnSpPr>
        <p:spPr>
          <a:xfrm rot="5400000" flipH="1">
            <a:off x="3543006" y="1382378"/>
            <a:ext cx="1880779" cy="5384329"/>
          </a:xfrm>
          <a:prstGeom prst="bentConnector4">
            <a:avLst>
              <a:gd name="adj1" fmla="val -13236"/>
              <a:gd name="adj2" fmla="val 102585"/>
            </a:avLst>
          </a:prstGeom>
          <a:ln w="9525" cap="flat" cmpd="sng" algn="ctr">
            <a:solidFill>
              <a:schemeClr val="accent1"/>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4" name="Rectangle: Rounded Corners 73">
            <a:extLst>
              <a:ext uri="{FF2B5EF4-FFF2-40B4-BE49-F238E27FC236}">
                <a16:creationId xmlns:a16="http://schemas.microsoft.com/office/drawing/2014/main" id="{0B0710A6-E3A2-4835-8A62-C3344A4FC764}"/>
              </a:ext>
            </a:extLst>
          </p:cNvPr>
          <p:cNvSpPr/>
          <p:nvPr/>
        </p:nvSpPr>
        <p:spPr>
          <a:xfrm>
            <a:off x="4365952" y="4163797"/>
            <a:ext cx="1096157" cy="3876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dirty="0"/>
              <a:t>Crop cultivation</a:t>
            </a:r>
          </a:p>
        </p:txBody>
      </p:sp>
      <p:cxnSp>
        <p:nvCxnSpPr>
          <p:cNvPr id="75" name="Straight Arrow Connector 74">
            <a:extLst>
              <a:ext uri="{FF2B5EF4-FFF2-40B4-BE49-F238E27FC236}">
                <a16:creationId xmlns:a16="http://schemas.microsoft.com/office/drawing/2014/main" id="{3EE24310-6DE1-46C9-9A79-C47A0F95EEE2}"/>
              </a:ext>
            </a:extLst>
          </p:cNvPr>
          <p:cNvCxnSpPr>
            <a:cxnSpLocks/>
            <a:stCxn id="74" idx="2"/>
          </p:cNvCxnSpPr>
          <p:nvPr/>
        </p:nvCxnSpPr>
        <p:spPr>
          <a:xfrm>
            <a:off x="4914030" y="4551455"/>
            <a:ext cx="0" cy="147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D6C3BD6-9DC1-429B-8B49-16C214802667}"/>
              </a:ext>
            </a:extLst>
          </p:cNvPr>
          <p:cNvCxnSpPr>
            <a:cxnSpLocks/>
          </p:cNvCxnSpPr>
          <p:nvPr/>
        </p:nvCxnSpPr>
        <p:spPr>
          <a:xfrm flipV="1">
            <a:off x="4783946" y="4000416"/>
            <a:ext cx="0" cy="155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520F0A3C-6D36-4821-BA72-29B23D2DA328}"/>
              </a:ext>
            </a:extLst>
          </p:cNvPr>
          <p:cNvCxnSpPr>
            <a:endCxn id="32" idx="1"/>
          </p:cNvCxnSpPr>
          <p:nvPr/>
        </p:nvCxnSpPr>
        <p:spPr>
          <a:xfrm rot="5400000" flipH="1" flipV="1">
            <a:off x="4005087" y="3626368"/>
            <a:ext cx="935276" cy="2135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109E8E8-58AB-4074-A824-025DEC277959}"/>
              </a:ext>
            </a:extLst>
          </p:cNvPr>
          <p:cNvCxnSpPr>
            <a:cxnSpLocks/>
          </p:cNvCxnSpPr>
          <p:nvPr/>
        </p:nvCxnSpPr>
        <p:spPr>
          <a:xfrm flipV="1">
            <a:off x="3475408" y="4021083"/>
            <a:ext cx="647352" cy="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50DC8AC8-BD23-4D25-8571-952893889A3D}"/>
              </a:ext>
            </a:extLst>
          </p:cNvPr>
          <p:cNvCxnSpPr>
            <a:cxnSpLocks/>
            <a:endCxn id="74" idx="3"/>
          </p:cNvCxnSpPr>
          <p:nvPr/>
        </p:nvCxnSpPr>
        <p:spPr>
          <a:xfrm rot="10800000">
            <a:off x="5462110" y="4357628"/>
            <a:ext cx="1593352" cy="372164"/>
          </a:xfrm>
          <a:prstGeom prst="bentConnector3">
            <a:avLst>
              <a:gd name="adj1" fmla="val 165"/>
            </a:avLst>
          </a:prstGeom>
          <a:ln w="9525" cap="flat" cmpd="sng" algn="ctr">
            <a:solidFill>
              <a:schemeClr val="accent1"/>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Rectangle: Rounded Corners 11">
            <a:extLst>
              <a:ext uri="{FF2B5EF4-FFF2-40B4-BE49-F238E27FC236}">
                <a16:creationId xmlns:a16="http://schemas.microsoft.com/office/drawing/2014/main" id="{B2D9B44B-3134-4084-9316-26FE3A50C9EF}"/>
              </a:ext>
            </a:extLst>
          </p:cNvPr>
          <p:cNvSpPr/>
          <p:nvPr/>
        </p:nvSpPr>
        <p:spPr>
          <a:xfrm>
            <a:off x="1809273" y="4274081"/>
            <a:ext cx="1714657" cy="352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Replacement animals</a:t>
            </a:r>
          </a:p>
        </p:txBody>
      </p:sp>
      <p:cxnSp>
        <p:nvCxnSpPr>
          <p:cNvPr id="13" name="Straight Arrow Connector 12">
            <a:extLst>
              <a:ext uri="{FF2B5EF4-FFF2-40B4-BE49-F238E27FC236}">
                <a16:creationId xmlns:a16="http://schemas.microsoft.com/office/drawing/2014/main" id="{2C354C37-794C-49B1-A342-83AE9B0BCBC2}"/>
              </a:ext>
            </a:extLst>
          </p:cNvPr>
          <p:cNvCxnSpPr>
            <a:cxnSpLocks/>
          </p:cNvCxnSpPr>
          <p:nvPr/>
        </p:nvCxnSpPr>
        <p:spPr>
          <a:xfrm flipV="1">
            <a:off x="3544297" y="4518008"/>
            <a:ext cx="647352" cy="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FB009DD-03EE-47E2-B359-6217BBF0A91E}"/>
              </a:ext>
            </a:extLst>
          </p:cNvPr>
          <p:cNvCxnSpPr>
            <a:cxnSpLocks/>
            <a:stCxn id="39" idx="2"/>
          </p:cNvCxnSpPr>
          <p:nvPr/>
        </p:nvCxnSpPr>
        <p:spPr>
          <a:xfrm>
            <a:off x="7175559" y="5014931"/>
            <a:ext cx="0" cy="1182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Arrow: Down 80">
            <a:extLst>
              <a:ext uri="{FF2B5EF4-FFF2-40B4-BE49-F238E27FC236}">
                <a16:creationId xmlns:a16="http://schemas.microsoft.com/office/drawing/2014/main" id="{8620440A-F469-452E-8666-55EE792738D1}"/>
              </a:ext>
            </a:extLst>
          </p:cNvPr>
          <p:cNvSpPr/>
          <p:nvPr/>
        </p:nvSpPr>
        <p:spPr>
          <a:xfrm rot="10800000">
            <a:off x="9991495" y="218223"/>
            <a:ext cx="83820" cy="16002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TextBox 81">
            <a:extLst>
              <a:ext uri="{FF2B5EF4-FFF2-40B4-BE49-F238E27FC236}">
                <a16:creationId xmlns:a16="http://schemas.microsoft.com/office/drawing/2014/main" id="{D0210E82-E564-4CEF-B780-9060BB85DCF3}"/>
              </a:ext>
            </a:extLst>
          </p:cNvPr>
          <p:cNvSpPr txBox="1"/>
          <p:nvPr/>
        </p:nvSpPr>
        <p:spPr>
          <a:xfrm>
            <a:off x="10114732" y="159733"/>
            <a:ext cx="575094" cy="276999"/>
          </a:xfrm>
          <a:prstGeom prst="rect">
            <a:avLst/>
          </a:prstGeom>
          <a:noFill/>
        </p:spPr>
        <p:txBody>
          <a:bodyPr wrap="none" rtlCol="0">
            <a:spAutoFit/>
          </a:bodyPr>
          <a:lstStyle/>
          <a:p>
            <a:r>
              <a:rPr lang="en-US" sz="1200" dirty="0"/>
              <a:t>Waste</a:t>
            </a:r>
            <a:endParaRPr lang="en-NL" sz="1200" dirty="0"/>
          </a:p>
        </p:txBody>
      </p:sp>
      <p:sp>
        <p:nvSpPr>
          <p:cNvPr id="83" name="Arrow: Down 82">
            <a:extLst>
              <a:ext uri="{FF2B5EF4-FFF2-40B4-BE49-F238E27FC236}">
                <a16:creationId xmlns:a16="http://schemas.microsoft.com/office/drawing/2014/main" id="{904846FF-6105-4E32-BA67-8D9F32773AA1}"/>
              </a:ext>
            </a:extLst>
          </p:cNvPr>
          <p:cNvSpPr/>
          <p:nvPr/>
        </p:nvSpPr>
        <p:spPr>
          <a:xfrm rot="10800000">
            <a:off x="9991495" y="469506"/>
            <a:ext cx="83820" cy="16002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TextBox 83">
            <a:extLst>
              <a:ext uri="{FF2B5EF4-FFF2-40B4-BE49-F238E27FC236}">
                <a16:creationId xmlns:a16="http://schemas.microsoft.com/office/drawing/2014/main" id="{B715A282-82AB-4159-8E4C-6DA17F45000E}"/>
              </a:ext>
            </a:extLst>
          </p:cNvPr>
          <p:cNvSpPr txBox="1"/>
          <p:nvPr/>
        </p:nvSpPr>
        <p:spPr>
          <a:xfrm>
            <a:off x="10129362" y="432649"/>
            <a:ext cx="798617" cy="276999"/>
          </a:xfrm>
          <a:prstGeom prst="rect">
            <a:avLst/>
          </a:prstGeom>
          <a:noFill/>
        </p:spPr>
        <p:txBody>
          <a:bodyPr wrap="none" rtlCol="0">
            <a:spAutoFit/>
          </a:bodyPr>
          <a:lstStyle/>
          <a:p>
            <a:r>
              <a:rPr lang="en-US" sz="1200" dirty="0"/>
              <a:t>Emissions</a:t>
            </a:r>
            <a:endParaRPr lang="en-NL" sz="1200" dirty="0"/>
          </a:p>
        </p:txBody>
      </p:sp>
      <p:cxnSp>
        <p:nvCxnSpPr>
          <p:cNvPr id="85" name="Straight Arrow Connector 84">
            <a:extLst>
              <a:ext uri="{FF2B5EF4-FFF2-40B4-BE49-F238E27FC236}">
                <a16:creationId xmlns:a16="http://schemas.microsoft.com/office/drawing/2014/main" id="{B8D17137-E1CA-4F15-A482-272A8B7F174C}"/>
              </a:ext>
            </a:extLst>
          </p:cNvPr>
          <p:cNvCxnSpPr/>
          <p:nvPr/>
        </p:nvCxnSpPr>
        <p:spPr>
          <a:xfrm>
            <a:off x="9941650" y="831408"/>
            <a:ext cx="372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E44FAFAF-C774-4490-8663-7E30450FEE26}"/>
              </a:ext>
            </a:extLst>
          </p:cNvPr>
          <p:cNvSpPr txBox="1"/>
          <p:nvPr/>
        </p:nvSpPr>
        <p:spPr>
          <a:xfrm>
            <a:off x="9941650" y="985621"/>
            <a:ext cx="375424" cy="21544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800" dirty="0"/>
              <a:t>F T E</a:t>
            </a:r>
            <a:endParaRPr lang="nl-NL" sz="800" dirty="0"/>
          </a:p>
        </p:txBody>
      </p:sp>
      <p:sp>
        <p:nvSpPr>
          <p:cNvPr id="87" name="TextBox 86">
            <a:extLst>
              <a:ext uri="{FF2B5EF4-FFF2-40B4-BE49-F238E27FC236}">
                <a16:creationId xmlns:a16="http://schemas.microsoft.com/office/drawing/2014/main" id="{D114FE6C-1D8D-47E0-9EF0-A00EFEF802B2}"/>
              </a:ext>
            </a:extLst>
          </p:cNvPr>
          <p:cNvSpPr txBox="1"/>
          <p:nvPr/>
        </p:nvSpPr>
        <p:spPr>
          <a:xfrm>
            <a:off x="10377993" y="686991"/>
            <a:ext cx="983090" cy="276999"/>
          </a:xfrm>
          <a:prstGeom prst="rect">
            <a:avLst/>
          </a:prstGeom>
          <a:noFill/>
        </p:spPr>
        <p:txBody>
          <a:bodyPr wrap="none" rtlCol="0">
            <a:spAutoFit/>
          </a:bodyPr>
          <a:lstStyle/>
          <a:p>
            <a:r>
              <a:rPr lang="nl-NL" sz="1200" dirty="0"/>
              <a:t>Product flow</a:t>
            </a:r>
            <a:endParaRPr lang="en-NL" sz="1200" dirty="0"/>
          </a:p>
        </p:txBody>
      </p:sp>
      <p:sp>
        <p:nvSpPr>
          <p:cNvPr id="88" name="TextBox 87">
            <a:extLst>
              <a:ext uri="{FF2B5EF4-FFF2-40B4-BE49-F238E27FC236}">
                <a16:creationId xmlns:a16="http://schemas.microsoft.com/office/drawing/2014/main" id="{E1DCA5D4-EE07-4C10-9253-8C1BE933441D}"/>
              </a:ext>
            </a:extLst>
          </p:cNvPr>
          <p:cNvSpPr txBox="1"/>
          <p:nvPr/>
        </p:nvSpPr>
        <p:spPr>
          <a:xfrm>
            <a:off x="10402279" y="954843"/>
            <a:ext cx="1789721" cy="461665"/>
          </a:xfrm>
          <a:prstGeom prst="rect">
            <a:avLst/>
          </a:prstGeom>
          <a:noFill/>
        </p:spPr>
        <p:txBody>
          <a:bodyPr wrap="none" rtlCol="0">
            <a:spAutoFit/>
          </a:bodyPr>
          <a:lstStyle/>
          <a:p>
            <a:r>
              <a:rPr lang="nl-NL" sz="1200" dirty="0"/>
              <a:t>(F) Fertilizer, (T)Transport,</a:t>
            </a:r>
          </a:p>
          <a:p>
            <a:r>
              <a:rPr lang="nl-NL" sz="1200" dirty="0"/>
              <a:t>(E) Energy,(P) Pesticides</a:t>
            </a:r>
            <a:endParaRPr lang="en-NL" sz="1200" dirty="0"/>
          </a:p>
        </p:txBody>
      </p:sp>
    </p:spTree>
    <p:extLst>
      <p:ext uri="{BB962C8B-B14F-4D97-AF65-F5344CB8AC3E}">
        <p14:creationId xmlns:p14="http://schemas.microsoft.com/office/powerpoint/2010/main" val="39886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334F51-2CFE-49BD-90B1-4F00FAAB4B34}"/>
              </a:ext>
            </a:extLst>
          </p:cNvPr>
          <p:cNvSpPr>
            <a:spLocks noGrp="1"/>
          </p:cNvSpPr>
          <p:nvPr>
            <p:ph type="sldNum" sz="quarter" idx="4"/>
          </p:nvPr>
        </p:nvSpPr>
        <p:spPr/>
        <p:txBody>
          <a:bodyPr/>
          <a:lstStyle/>
          <a:p>
            <a:fld id="{0EA9AC8E-6DCE-CC4C-BD24-7336A2623304}" type="slidenum">
              <a:rPr lang="en-DE" smtClean="0"/>
              <a:pPr/>
              <a:t>12</a:t>
            </a:fld>
            <a:endParaRPr lang="en-DE" dirty="0"/>
          </a:p>
        </p:txBody>
      </p:sp>
      <p:sp>
        <p:nvSpPr>
          <p:cNvPr id="5" name="Title 4">
            <a:extLst>
              <a:ext uri="{FF2B5EF4-FFF2-40B4-BE49-F238E27FC236}">
                <a16:creationId xmlns:a16="http://schemas.microsoft.com/office/drawing/2014/main" id="{C027FA49-626C-4B93-ABDA-E8BA7B819EB7}"/>
              </a:ext>
            </a:extLst>
          </p:cNvPr>
          <p:cNvSpPr>
            <a:spLocks noGrp="1"/>
          </p:cNvSpPr>
          <p:nvPr>
            <p:ph type="title"/>
          </p:nvPr>
        </p:nvSpPr>
        <p:spPr/>
        <p:txBody>
          <a:bodyPr/>
          <a:lstStyle/>
          <a:p>
            <a:r>
              <a:rPr lang="nl-NL" dirty="0"/>
              <a:t>Methodology </a:t>
            </a:r>
          </a:p>
        </p:txBody>
      </p:sp>
      <p:sp>
        <p:nvSpPr>
          <p:cNvPr id="6" name="Text Placeholder 5">
            <a:extLst>
              <a:ext uri="{FF2B5EF4-FFF2-40B4-BE49-F238E27FC236}">
                <a16:creationId xmlns:a16="http://schemas.microsoft.com/office/drawing/2014/main" id="{CF4D5AAD-089A-48BF-99FF-97BA7E948380}"/>
              </a:ext>
            </a:extLst>
          </p:cNvPr>
          <p:cNvSpPr>
            <a:spLocks noGrp="1"/>
          </p:cNvSpPr>
          <p:nvPr>
            <p:ph type="body" sz="quarter" idx="11"/>
          </p:nvPr>
        </p:nvSpPr>
        <p:spPr/>
        <p:txBody>
          <a:bodyPr>
            <a:normAutofit lnSpcReduction="10000"/>
          </a:bodyPr>
          <a:lstStyle/>
          <a:p>
            <a:r>
              <a:rPr lang="nl-NL" dirty="0"/>
              <a:t>System boundary</a:t>
            </a:r>
          </a:p>
        </p:txBody>
      </p:sp>
      <p:sp>
        <p:nvSpPr>
          <p:cNvPr id="15" name="Rectangle 14">
            <a:extLst>
              <a:ext uri="{FF2B5EF4-FFF2-40B4-BE49-F238E27FC236}">
                <a16:creationId xmlns:a16="http://schemas.microsoft.com/office/drawing/2014/main" id="{85FAE897-A46A-43EE-AA70-0F778E8616FB}"/>
              </a:ext>
            </a:extLst>
          </p:cNvPr>
          <p:cNvSpPr/>
          <p:nvPr/>
        </p:nvSpPr>
        <p:spPr>
          <a:xfrm>
            <a:off x="1586783" y="2843088"/>
            <a:ext cx="2106956" cy="2501077"/>
          </a:xfrm>
          <a:prstGeom prst="rect">
            <a:avLst/>
          </a:prstGeom>
          <a:ln w="19050">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16" name="Rectangle: Rounded Corners 15">
            <a:extLst>
              <a:ext uri="{FF2B5EF4-FFF2-40B4-BE49-F238E27FC236}">
                <a16:creationId xmlns:a16="http://schemas.microsoft.com/office/drawing/2014/main" id="{DF8E9823-623A-40A9-8D5B-2A522A4B30BD}"/>
              </a:ext>
            </a:extLst>
          </p:cNvPr>
          <p:cNvSpPr/>
          <p:nvPr/>
        </p:nvSpPr>
        <p:spPr>
          <a:xfrm>
            <a:off x="914570" y="1686804"/>
            <a:ext cx="8488153" cy="4012907"/>
          </a:xfrm>
          <a:prstGeom prst="roundRect">
            <a:avLst/>
          </a:prstGeom>
          <a:noFill/>
          <a:ln w="38100">
            <a:solidFill>
              <a:srgbClr val="17393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10020F32-8FB5-4664-94E2-AACCC5E3A015}"/>
              </a:ext>
            </a:extLst>
          </p:cNvPr>
          <p:cNvSpPr/>
          <p:nvPr/>
        </p:nvSpPr>
        <p:spPr>
          <a:xfrm>
            <a:off x="3843337" y="2446642"/>
            <a:ext cx="3511957" cy="2897533"/>
          </a:xfrm>
          <a:prstGeom prst="rect">
            <a:avLst/>
          </a:prstGeom>
          <a:noFill/>
          <a:ln w="28575" cap="flat" cmpd="sng" algn="ctr">
            <a:solidFill>
              <a:srgbClr val="00206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sp>
        <p:nvSpPr>
          <p:cNvPr id="18" name="Rectangle 17">
            <a:extLst>
              <a:ext uri="{FF2B5EF4-FFF2-40B4-BE49-F238E27FC236}">
                <a16:creationId xmlns:a16="http://schemas.microsoft.com/office/drawing/2014/main" id="{58E62B35-F689-47CA-90C1-B97DFBECC94C}"/>
              </a:ext>
            </a:extLst>
          </p:cNvPr>
          <p:cNvSpPr/>
          <p:nvPr/>
        </p:nvSpPr>
        <p:spPr>
          <a:xfrm>
            <a:off x="1586784" y="2433958"/>
            <a:ext cx="2106955" cy="402990"/>
          </a:xfrm>
          <a:prstGeom prst="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nl-NL" sz="1050" dirty="0"/>
              <a:t>Upstream</a:t>
            </a:r>
          </a:p>
        </p:txBody>
      </p:sp>
      <p:sp>
        <p:nvSpPr>
          <p:cNvPr id="19" name="Rectangle 18">
            <a:extLst>
              <a:ext uri="{FF2B5EF4-FFF2-40B4-BE49-F238E27FC236}">
                <a16:creationId xmlns:a16="http://schemas.microsoft.com/office/drawing/2014/main" id="{6E9C615F-56B9-4D07-9235-1D009350B443}"/>
              </a:ext>
            </a:extLst>
          </p:cNvPr>
          <p:cNvSpPr/>
          <p:nvPr/>
        </p:nvSpPr>
        <p:spPr>
          <a:xfrm>
            <a:off x="7806014" y="2425645"/>
            <a:ext cx="1347563" cy="2918513"/>
          </a:xfrm>
          <a:prstGeom prst="rect">
            <a:avLst/>
          </a:prstGeom>
          <a:ln w="19050">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20" name="Rectangle: Rounded Corners 19">
            <a:extLst>
              <a:ext uri="{FF2B5EF4-FFF2-40B4-BE49-F238E27FC236}">
                <a16:creationId xmlns:a16="http://schemas.microsoft.com/office/drawing/2014/main" id="{9A5A4901-DF3B-4A76-9FD5-A5A681A72B93}"/>
              </a:ext>
            </a:extLst>
          </p:cNvPr>
          <p:cNvSpPr/>
          <p:nvPr/>
        </p:nvSpPr>
        <p:spPr>
          <a:xfrm>
            <a:off x="3854755" y="2452585"/>
            <a:ext cx="3500539" cy="383020"/>
          </a:xfrm>
          <a:prstGeom prst="roundRect">
            <a:avLst>
              <a:gd name="adj" fmla="val 0"/>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Foreground (animal farms)</a:t>
            </a:r>
          </a:p>
        </p:txBody>
      </p:sp>
      <p:sp>
        <p:nvSpPr>
          <p:cNvPr id="21" name="Rectangle: Rounded Corners 20">
            <a:extLst>
              <a:ext uri="{FF2B5EF4-FFF2-40B4-BE49-F238E27FC236}">
                <a16:creationId xmlns:a16="http://schemas.microsoft.com/office/drawing/2014/main" id="{426828E8-11B2-4250-9AB5-A3CA3CC6E68A}"/>
              </a:ext>
            </a:extLst>
          </p:cNvPr>
          <p:cNvSpPr/>
          <p:nvPr/>
        </p:nvSpPr>
        <p:spPr>
          <a:xfrm>
            <a:off x="1791230" y="2940323"/>
            <a:ext cx="1708885" cy="3876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dirty="0"/>
              <a:t>Crop-based feed ingredients</a:t>
            </a:r>
          </a:p>
        </p:txBody>
      </p:sp>
      <p:sp>
        <p:nvSpPr>
          <p:cNvPr id="22" name="Rectangle: Rounded Corners 21">
            <a:extLst>
              <a:ext uri="{FF2B5EF4-FFF2-40B4-BE49-F238E27FC236}">
                <a16:creationId xmlns:a16="http://schemas.microsoft.com/office/drawing/2014/main" id="{3B553B0C-9604-4D47-A7EE-7BC262D00564}"/>
              </a:ext>
            </a:extLst>
          </p:cNvPr>
          <p:cNvSpPr/>
          <p:nvPr/>
        </p:nvSpPr>
        <p:spPr>
          <a:xfrm>
            <a:off x="1792587" y="3384931"/>
            <a:ext cx="1714658" cy="4063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dirty="0"/>
              <a:t>Animal-based feed ingredients</a:t>
            </a:r>
          </a:p>
        </p:txBody>
      </p:sp>
      <p:sp>
        <p:nvSpPr>
          <p:cNvPr id="23" name="Rectangle: Rounded Corners 22">
            <a:extLst>
              <a:ext uri="{FF2B5EF4-FFF2-40B4-BE49-F238E27FC236}">
                <a16:creationId xmlns:a16="http://schemas.microsoft.com/office/drawing/2014/main" id="{4ED881F2-931C-40E3-A325-86E99FEC2D09}"/>
              </a:ext>
            </a:extLst>
          </p:cNvPr>
          <p:cNvSpPr/>
          <p:nvPr/>
        </p:nvSpPr>
        <p:spPr>
          <a:xfrm>
            <a:off x="1788344" y="3848221"/>
            <a:ext cx="1714657" cy="352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Additives</a:t>
            </a:r>
          </a:p>
        </p:txBody>
      </p:sp>
      <p:sp>
        <p:nvSpPr>
          <p:cNvPr id="24" name="TextBox 23">
            <a:extLst>
              <a:ext uri="{FF2B5EF4-FFF2-40B4-BE49-F238E27FC236}">
                <a16:creationId xmlns:a16="http://schemas.microsoft.com/office/drawing/2014/main" id="{41A6C511-B42C-4AD4-A523-0EB6D32280C1}"/>
              </a:ext>
            </a:extLst>
          </p:cNvPr>
          <p:cNvSpPr txBox="1"/>
          <p:nvPr/>
        </p:nvSpPr>
        <p:spPr>
          <a:xfrm>
            <a:off x="8163523" y="5697691"/>
            <a:ext cx="2792875" cy="234618"/>
          </a:xfrm>
          <a:prstGeom prst="rect">
            <a:avLst/>
          </a:prstGeom>
          <a:noFill/>
        </p:spPr>
        <p:txBody>
          <a:bodyPr wrap="square" rtlCol="0">
            <a:spAutoFit/>
          </a:bodyPr>
          <a:lstStyle/>
          <a:p>
            <a:r>
              <a:rPr lang="nl-NL" sz="800" b="1" dirty="0">
                <a:solidFill>
                  <a:srgbClr val="667695"/>
                </a:solidFill>
              </a:rPr>
              <a:t>System boundary (option 2 )</a:t>
            </a:r>
          </a:p>
        </p:txBody>
      </p:sp>
      <p:sp>
        <p:nvSpPr>
          <p:cNvPr id="29" name="Arrow: Down 28">
            <a:extLst>
              <a:ext uri="{FF2B5EF4-FFF2-40B4-BE49-F238E27FC236}">
                <a16:creationId xmlns:a16="http://schemas.microsoft.com/office/drawing/2014/main" id="{C66DBE0C-081E-4C66-8984-907DFEF433D6}"/>
              </a:ext>
            </a:extLst>
          </p:cNvPr>
          <p:cNvSpPr/>
          <p:nvPr/>
        </p:nvSpPr>
        <p:spPr>
          <a:xfrm rot="10800000">
            <a:off x="3355440" y="2204342"/>
            <a:ext cx="87848" cy="17426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Arrow: Down 29">
            <a:extLst>
              <a:ext uri="{FF2B5EF4-FFF2-40B4-BE49-F238E27FC236}">
                <a16:creationId xmlns:a16="http://schemas.microsoft.com/office/drawing/2014/main" id="{CA34427E-B32C-4DB0-996B-5073A778BF3C}"/>
              </a:ext>
            </a:extLst>
          </p:cNvPr>
          <p:cNvSpPr/>
          <p:nvPr/>
        </p:nvSpPr>
        <p:spPr>
          <a:xfrm rot="10800000">
            <a:off x="3505039" y="2202718"/>
            <a:ext cx="87848" cy="17426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xtBox 30">
            <a:extLst>
              <a:ext uri="{FF2B5EF4-FFF2-40B4-BE49-F238E27FC236}">
                <a16:creationId xmlns:a16="http://schemas.microsoft.com/office/drawing/2014/main" id="{17B18821-9198-4248-85D9-FB81E568A683}"/>
              </a:ext>
            </a:extLst>
          </p:cNvPr>
          <p:cNvSpPr txBox="1"/>
          <p:nvPr/>
        </p:nvSpPr>
        <p:spPr>
          <a:xfrm>
            <a:off x="1193319" y="1899435"/>
            <a:ext cx="472425" cy="234618"/>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800" dirty="0"/>
              <a:t>F T E P</a:t>
            </a:r>
            <a:endParaRPr lang="nl-NL" sz="800" dirty="0"/>
          </a:p>
        </p:txBody>
      </p:sp>
      <p:sp>
        <p:nvSpPr>
          <p:cNvPr id="32" name="Rectangle: Rounded Corners 31">
            <a:extLst>
              <a:ext uri="{FF2B5EF4-FFF2-40B4-BE49-F238E27FC236}">
                <a16:creationId xmlns:a16="http://schemas.microsoft.com/office/drawing/2014/main" id="{FDF048F5-FD5E-486B-95AF-30F86D3CC70C}"/>
              </a:ext>
            </a:extLst>
          </p:cNvPr>
          <p:cNvSpPr/>
          <p:nvPr/>
        </p:nvSpPr>
        <p:spPr>
          <a:xfrm>
            <a:off x="4579499" y="3073748"/>
            <a:ext cx="1978601" cy="3835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100" dirty="0"/>
              <a:t>Cow/calf breeding systems</a:t>
            </a:r>
          </a:p>
        </p:txBody>
      </p:sp>
      <p:sp>
        <p:nvSpPr>
          <p:cNvPr id="33" name="Rectangle: Rounded Corners 32">
            <a:extLst>
              <a:ext uri="{FF2B5EF4-FFF2-40B4-BE49-F238E27FC236}">
                <a16:creationId xmlns:a16="http://schemas.microsoft.com/office/drawing/2014/main" id="{2B3819E4-DE8C-4F4E-BF51-2F44BEB51651}"/>
              </a:ext>
            </a:extLst>
          </p:cNvPr>
          <p:cNvSpPr/>
          <p:nvPr/>
        </p:nvSpPr>
        <p:spPr>
          <a:xfrm>
            <a:off x="4579499" y="4675712"/>
            <a:ext cx="1978601" cy="3835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dirty="0"/>
              <a:t>Dairy systems</a:t>
            </a:r>
          </a:p>
        </p:txBody>
      </p:sp>
      <p:cxnSp>
        <p:nvCxnSpPr>
          <p:cNvPr id="34" name="Straight Arrow Connector 33">
            <a:extLst>
              <a:ext uri="{FF2B5EF4-FFF2-40B4-BE49-F238E27FC236}">
                <a16:creationId xmlns:a16="http://schemas.microsoft.com/office/drawing/2014/main" id="{A3F5EC2C-B6EE-497A-9957-0C9298C7207B}"/>
              </a:ext>
            </a:extLst>
          </p:cNvPr>
          <p:cNvCxnSpPr>
            <a:cxnSpLocks/>
            <a:stCxn id="33" idx="2"/>
          </p:cNvCxnSpPr>
          <p:nvPr/>
        </p:nvCxnSpPr>
        <p:spPr>
          <a:xfrm>
            <a:off x="5568800" y="5059222"/>
            <a:ext cx="0" cy="1138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03CF081-820F-4135-B2C6-0990B5C61820}"/>
              </a:ext>
            </a:extLst>
          </p:cNvPr>
          <p:cNvSpPr txBox="1"/>
          <p:nvPr/>
        </p:nvSpPr>
        <p:spPr>
          <a:xfrm>
            <a:off x="5065624" y="5793706"/>
            <a:ext cx="945412" cy="251375"/>
          </a:xfrm>
          <a:prstGeom prst="rect">
            <a:avLst/>
          </a:prstGeom>
          <a:noFill/>
        </p:spPr>
        <p:txBody>
          <a:bodyPr wrap="square" rtlCol="0">
            <a:spAutoFit/>
          </a:bodyPr>
          <a:lstStyle/>
          <a:p>
            <a:r>
              <a:rPr lang="nl-NL" sz="900" dirty="0"/>
              <a:t>Milk</a:t>
            </a:r>
          </a:p>
        </p:txBody>
      </p:sp>
      <p:sp>
        <p:nvSpPr>
          <p:cNvPr id="36" name="Rectangle: Rounded Corners 35">
            <a:extLst>
              <a:ext uri="{FF2B5EF4-FFF2-40B4-BE49-F238E27FC236}">
                <a16:creationId xmlns:a16="http://schemas.microsoft.com/office/drawing/2014/main" id="{C28572E4-B0CF-4FC4-8F2B-85824AD144A7}"/>
              </a:ext>
            </a:extLst>
          </p:cNvPr>
          <p:cNvSpPr/>
          <p:nvPr/>
        </p:nvSpPr>
        <p:spPr>
          <a:xfrm>
            <a:off x="4596471" y="3609274"/>
            <a:ext cx="1944657" cy="3835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dirty="0"/>
              <a:t>Beef fattening systems</a:t>
            </a:r>
          </a:p>
        </p:txBody>
      </p:sp>
      <p:cxnSp>
        <p:nvCxnSpPr>
          <p:cNvPr id="37" name="Straight Arrow Connector 36">
            <a:extLst>
              <a:ext uri="{FF2B5EF4-FFF2-40B4-BE49-F238E27FC236}">
                <a16:creationId xmlns:a16="http://schemas.microsoft.com/office/drawing/2014/main" id="{0B5C9FF9-FA11-46A1-8083-664898FBD3B7}"/>
              </a:ext>
            </a:extLst>
          </p:cNvPr>
          <p:cNvCxnSpPr>
            <a:cxnSpLocks/>
          </p:cNvCxnSpPr>
          <p:nvPr/>
        </p:nvCxnSpPr>
        <p:spPr>
          <a:xfrm flipV="1">
            <a:off x="3454068" y="3118026"/>
            <a:ext cx="686641" cy="1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ED29534-9644-4670-A22A-870BF2A0D025}"/>
              </a:ext>
            </a:extLst>
          </p:cNvPr>
          <p:cNvSpPr txBox="1"/>
          <p:nvPr/>
        </p:nvSpPr>
        <p:spPr>
          <a:xfrm>
            <a:off x="3843337" y="1966148"/>
            <a:ext cx="344742" cy="234618"/>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800" dirty="0"/>
              <a:t> T E</a:t>
            </a:r>
            <a:endParaRPr lang="nl-NL" sz="800" dirty="0"/>
          </a:p>
        </p:txBody>
      </p:sp>
      <p:sp>
        <p:nvSpPr>
          <p:cNvPr id="39" name="Rectangle 38">
            <a:extLst>
              <a:ext uri="{FF2B5EF4-FFF2-40B4-BE49-F238E27FC236}">
                <a16:creationId xmlns:a16="http://schemas.microsoft.com/office/drawing/2014/main" id="{201027C4-D107-4DF8-ADE0-C43D8E8B1C7E}"/>
              </a:ext>
            </a:extLst>
          </p:cNvPr>
          <p:cNvSpPr/>
          <p:nvPr/>
        </p:nvSpPr>
        <p:spPr>
          <a:xfrm>
            <a:off x="6878931" y="4720001"/>
            <a:ext cx="593254" cy="2949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800" dirty="0"/>
              <a:t>Manure</a:t>
            </a:r>
          </a:p>
        </p:txBody>
      </p:sp>
      <p:sp>
        <p:nvSpPr>
          <p:cNvPr id="40" name="Arrow: Down 39">
            <a:extLst>
              <a:ext uri="{FF2B5EF4-FFF2-40B4-BE49-F238E27FC236}">
                <a16:creationId xmlns:a16="http://schemas.microsoft.com/office/drawing/2014/main" id="{4414798B-62FF-4EFF-AD91-F2286D24EF3C}"/>
              </a:ext>
            </a:extLst>
          </p:cNvPr>
          <p:cNvSpPr/>
          <p:nvPr/>
        </p:nvSpPr>
        <p:spPr>
          <a:xfrm rot="10800000">
            <a:off x="6852975" y="2178386"/>
            <a:ext cx="87848" cy="17426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Arrow: Down 40">
            <a:extLst>
              <a:ext uri="{FF2B5EF4-FFF2-40B4-BE49-F238E27FC236}">
                <a16:creationId xmlns:a16="http://schemas.microsoft.com/office/drawing/2014/main" id="{162E7462-13F3-4C6B-8461-C175EB41EFDE}"/>
              </a:ext>
            </a:extLst>
          </p:cNvPr>
          <p:cNvSpPr/>
          <p:nvPr/>
        </p:nvSpPr>
        <p:spPr>
          <a:xfrm rot="10800000">
            <a:off x="7002574" y="2176762"/>
            <a:ext cx="87848" cy="17426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2" name="Straight Arrow Connector 41">
            <a:extLst>
              <a:ext uri="{FF2B5EF4-FFF2-40B4-BE49-F238E27FC236}">
                <a16:creationId xmlns:a16="http://schemas.microsoft.com/office/drawing/2014/main" id="{BA116016-8DCA-4CE2-88ED-E72267769DCD}"/>
              </a:ext>
            </a:extLst>
          </p:cNvPr>
          <p:cNvCxnSpPr>
            <a:cxnSpLocks/>
          </p:cNvCxnSpPr>
          <p:nvPr/>
        </p:nvCxnSpPr>
        <p:spPr>
          <a:xfrm flipV="1">
            <a:off x="3526168" y="3523362"/>
            <a:ext cx="647352" cy="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ED4FB77-B1C7-4246-ABC6-7A5C4F3DFFFD}"/>
              </a:ext>
            </a:extLst>
          </p:cNvPr>
          <p:cNvCxnSpPr>
            <a:stCxn id="32" idx="2"/>
            <a:endCxn id="36" idx="0"/>
          </p:cNvCxnSpPr>
          <p:nvPr/>
        </p:nvCxnSpPr>
        <p:spPr>
          <a:xfrm>
            <a:off x="5568800" y="3457258"/>
            <a:ext cx="0" cy="152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C6DA139-BA62-4A7B-814E-5DB386B15D6C}"/>
              </a:ext>
            </a:extLst>
          </p:cNvPr>
          <p:cNvCxnSpPr>
            <a:cxnSpLocks/>
            <a:stCxn id="33" idx="0"/>
            <a:endCxn id="36" idx="2"/>
          </p:cNvCxnSpPr>
          <p:nvPr/>
        </p:nvCxnSpPr>
        <p:spPr>
          <a:xfrm flipV="1">
            <a:off x="5568800" y="3992784"/>
            <a:ext cx="0" cy="682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BC62C79-24A7-43AC-9351-F98457EFAE14}"/>
              </a:ext>
            </a:extLst>
          </p:cNvPr>
          <p:cNvCxnSpPr>
            <a:cxnSpLocks/>
            <a:stCxn id="33" idx="3"/>
            <a:endCxn id="39" idx="1"/>
          </p:cNvCxnSpPr>
          <p:nvPr/>
        </p:nvCxnSpPr>
        <p:spPr>
          <a:xfrm>
            <a:off x="6558100" y="4867467"/>
            <a:ext cx="3208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6CA59FCD-C662-493B-856D-836E51A06E13}"/>
              </a:ext>
            </a:extLst>
          </p:cNvPr>
          <p:cNvCxnSpPr>
            <a:stCxn id="36" idx="3"/>
            <a:endCxn id="39" idx="0"/>
          </p:cNvCxnSpPr>
          <p:nvPr/>
        </p:nvCxnSpPr>
        <p:spPr>
          <a:xfrm>
            <a:off x="6541128" y="3801029"/>
            <a:ext cx="634431" cy="9189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161224E0-9F86-4A38-AD21-38CAB28D1DC7}"/>
              </a:ext>
            </a:extLst>
          </p:cNvPr>
          <p:cNvCxnSpPr>
            <a:stCxn id="32" idx="3"/>
            <a:endCxn id="39" idx="0"/>
          </p:cNvCxnSpPr>
          <p:nvPr/>
        </p:nvCxnSpPr>
        <p:spPr>
          <a:xfrm>
            <a:off x="6558100" y="3265503"/>
            <a:ext cx="617459" cy="14544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4BD0AB24-9BC0-43CB-A333-50FD34702C7C}"/>
              </a:ext>
            </a:extLst>
          </p:cNvPr>
          <p:cNvCxnSpPr>
            <a:cxnSpLocks/>
          </p:cNvCxnSpPr>
          <p:nvPr/>
        </p:nvCxnSpPr>
        <p:spPr>
          <a:xfrm>
            <a:off x="4200105" y="2016744"/>
            <a:ext cx="442186" cy="417214"/>
          </a:xfrm>
          <a:prstGeom prst="bentConnector3">
            <a:avLst>
              <a:gd name="adj1" fmla="val 10160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AED07D-2549-446B-A66A-222FA8A19B6E}"/>
              </a:ext>
            </a:extLst>
          </p:cNvPr>
          <p:cNvCxnSpPr>
            <a:cxnSpLocks/>
          </p:cNvCxnSpPr>
          <p:nvPr/>
        </p:nvCxnSpPr>
        <p:spPr>
          <a:xfrm flipV="1">
            <a:off x="7090422" y="5748719"/>
            <a:ext cx="175383" cy="94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9A81D0-4054-4275-B58C-D5670DE91E0C}"/>
              </a:ext>
            </a:extLst>
          </p:cNvPr>
          <p:cNvCxnSpPr>
            <a:cxnSpLocks/>
          </p:cNvCxnSpPr>
          <p:nvPr/>
        </p:nvCxnSpPr>
        <p:spPr>
          <a:xfrm flipV="1">
            <a:off x="7090422" y="5831062"/>
            <a:ext cx="175383" cy="105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6B068358-001C-401F-BA3D-6485444213C0}"/>
              </a:ext>
            </a:extLst>
          </p:cNvPr>
          <p:cNvCxnSpPr>
            <a:stCxn id="31" idx="3"/>
          </p:cNvCxnSpPr>
          <p:nvPr/>
        </p:nvCxnSpPr>
        <p:spPr>
          <a:xfrm>
            <a:off x="1665743" y="2016744"/>
            <a:ext cx="261928" cy="4172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B04F3CE-DE95-46B1-B249-FFB9AA55BC0C}"/>
              </a:ext>
            </a:extLst>
          </p:cNvPr>
          <p:cNvSpPr/>
          <p:nvPr/>
        </p:nvSpPr>
        <p:spPr>
          <a:xfrm>
            <a:off x="7806013" y="2416887"/>
            <a:ext cx="1347563" cy="383019"/>
          </a:xfrm>
          <a:prstGeom prst="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nl-NL" sz="1050"/>
              <a:t>Downstream (processing)</a:t>
            </a:r>
            <a:endParaRPr lang="nl-NL" sz="1400" dirty="0"/>
          </a:p>
        </p:txBody>
      </p:sp>
      <p:cxnSp>
        <p:nvCxnSpPr>
          <p:cNvPr id="53" name="Connector: Elbow 52">
            <a:extLst>
              <a:ext uri="{FF2B5EF4-FFF2-40B4-BE49-F238E27FC236}">
                <a16:creationId xmlns:a16="http://schemas.microsoft.com/office/drawing/2014/main" id="{F61E500E-5C71-4552-B527-0A76155C82BF}"/>
              </a:ext>
            </a:extLst>
          </p:cNvPr>
          <p:cNvCxnSpPr>
            <a:cxnSpLocks/>
          </p:cNvCxnSpPr>
          <p:nvPr/>
        </p:nvCxnSpPr>
        <p:spPr>
          <a:xfrm flipV="1">
            <a:off x="5636412" y="4403181"/>
            <a:ext cx="2353445" cy="420607"/>
          </a:xfrm>
          <a:prstGeom prst="bentConnector3">
            <a:avLst>
              <a:gd name="adj1" fmla="val 4457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0545121-6B76-4A73-9828-3CAEA49B1AD6}"/>
              </a:ext>
            </a:extLst>
          </p:cNvPr>
          <p:cNvCxnSpPr>
            <a:cxnSpLocks/>
            <a:stCxn id="36" idx="3"/>
          </p:cNvCxnSpPr>
          <p:nvPr/>
        </p:nvCxnSpPr>
        <p:spPr>
          <a:xfrm flipV="1">
            <a:off x="6541128" y="3800935"/>
            <a:ext cx="1448728" cy="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AAE6B8B-1BD3-4795-89A4-FD513D83ECAD}"/>
              </a:ext>
            </a:extLst>
          </p:cNvPr>
          <p:cNvCxnSpPr>
            <a:cxnSpLocks/>
          </p:cNvCxnSpPr>
          <p:nvPr/>
        </p:nvCxnSpPr>
        <p:spPr>
          <a:xfrm flipV="1">
            <a:off x="6047717" y="3417322"/>
            <a:ext cx="194213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A986A58-FC85-431C-ABE4-4BD28F927358}"/>
              </a:ext>
            </a:extLst>
          </p:cNvPr>
          <p:cNvSpPr txBox="1"/>
          <p:nvPr/>
        </p:nvSpPr>
        <p:spPr>
          <a:xfrm>
            <a:off x="7734536" y="1942435"/>
            <a:ext cx="344742" cy="234618"/>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800" dirty="0"/>
              <a:t> T E</a:t>
            </a:r>
            <a:endParaRPr lang="nl-NL" sz="800" dirty="0"/>
          </a:p>
        </p:txBody>
      </p:sp>
      <p:cxnSp>
        <p:nvCxnSpPr>
          <p:cNvPr id="57" name="Connector: Elbow 56">
            <a:extLst>
              <a:ext uri="{FF2B5EF4-FFF2-40B4-BE49-F238E27FC236}">
                <a16:creationId xmlns:a16="http://schemas.microsoft.com/office/drawing/2014/main" id="{005F54C4-82AB-4C3C-8097-FFCF69549C98}"/>
              </a:ext>
            </a:extLst>
          </p:cNvPr>
          <p:cNvCxnSpPr>
            <a:cxnSpLocks/>
            <a:stCxn id="56" idx="3"/>
          </p:cNvCxnSpPr>
          <p:nvPr/>
        </p:nvCxnSpPr>
        <p:spPr>
          <a:xfrm>
            <a:off x="8079278" y="2059744"/>
            <a:ext cx="305338" cy="3505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BF2F4133-6B84-422B-B02C-6D91803F961A}"/>
              </a:ext>
            </a:extLst>
          </p:cNvPr>
          <p:cNvSpPr/>
          <p:nvPr/>
        </p:nvSpPr>
        <p:spPr>
          <a:xfrm>
            <a:off x="7998257" y="3230327"/>
            <a:ext cx="1034366" cy="139621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100" dirty="0"/>
              <a:t>1st Processing</a:t>
            </a:r>
          </a:p>
        </p:txBody>
      </p:sp>
      <p:sp>
        <p:nvSpPr>
          <p:cNvPr id="59" name="Arrow: Down 58">
            <a:extLst>
              <a:ext uri="{FF2B5EF4-FFF2-40B4-BE49-F238E27FC236}">
                <a16:creationId xmlns:a16="http://schemas.microsoft.com/office/drawing/2014/main" id="{C87E9627-D22B-4391-BAAB-D3652823A103}"/>
              </a:ext>
            </a:extLst>
          </p:cNvPr>
          <p:cNvSpPr/>
          <p:nvPr/>
        </p:nvSpPr>
        <p:spPr>
          <a:xfrm rot="10800000">
            <a:off x="8797268" y="2173638"/>
            <a:ext cx="87848" cy="17426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Arrow: Down 59">
            <a:extLst>
              <a:ext uri="{FF2B5EF4-FFF2-40B4-BE49-F238E27FC236}">
                <a16:creationId xmlns:a16="http://schemas.microsoft.com/office/drawing/2014/main" id="{48E879DA-7DEB-47A7-BA1D-E31806331472}"/>
              </a:ext>
            </a:extLst>
          </p:cNvPr>
          <p:cNvSpPr/>
          <p:nvPr/>
        </p:nvSpPr>
        <p:spPr>
          <a:xfrm rot="10800000">
            <a:off x="8946867" y="2172014"/>
            <a:ext cx="87848" cy="17426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1" name="Connector: Elbow 60">
            <a:extLst>
              <a:ext uri="{FF2B5EF4-FFF2-40B4-BE49-F238E27FC236}">
                <a16:creationId xmlns:a16="http://schemas.microsoft.com/office/drawing/2014/main" id="{B7830C42-F7F0-44D2-8700-7942C3C1CD68}"/>
              </a:ext>
            </a:extLst>
          </p:cNvPr>
          <p:cNvCxnSpPr>
            <a:cxnSpLocks/>
            <a:endCxn id="62" idx="1"/>
          </p:cNvCxnSpPr>
          <p:nvPr/>
        </p:nvCxnSpPr>
        <p:spPr>
          <a:xfrm flipV="1">
            <a:off x="9014209" y="3450380"/>
            <a:ext cx="754934" cy="260172"/>
          </a:xfrm>
          <a:prstGeom prst="bentConnector3">
            <a:avLst>
              <a:gd name="adj1" fmla="val 64508"/>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299BFA5-1351-47CB-B86E-5E93B83F4D46}"/>
              </a:ext>
            </a:extLst>
          </p:cNvPr>
          <p:cNvSpPr txBox="1"/>
          <p:nvPr/>
        </p:nvSpPr>
        <p:spPr>
          <a:xfrm>
            <a:off x="9769143" y="3307934"/>
            <a:ext cx="1284077" cy="284893"/>
          </a:xfrm>
          <a:prstGeom prst="rect">
            <a:avLst/>
          </a:prstGeom>
          <a:noFill/>
        </p:spPr>
        <p:txBody>
          <a:bodyPr wrap="square" rtlCol="0">
            <a:spAutoFit/>
          </a:bodyPr>
          <a:lstStyle/>
          <a:p>
            <a:r>
              <a:rPr lang="nl-NL" sz="1100" dirty="0"/>
              <a:t>Warm carcass</a:t>
            </a:r>
          </a:p>
        </p:txBody>
      </p:sp>
      <p:sp>
        <p:nvSpPr>
          <p:cNvPr id="63" name="TextBox 62">
            <a:extLst>
              <a:ext uri="{FF2B5EF4-FFF2-40B4-BE49-F238E27FC236}">
                <a16:creationId xmlns:a16="http://schemas.microsoft.com/office/drawing/2014/main" id="{639B07EC-179A-4881-966D-789C8CF6BE58}"/>
              </a:ext>
            </a:extLst>
          </p:cNvPr>
          <p:cNvSpPr txBox="1"/>
          <p:nvPr/>
        </p:nvSpPr>
        <p:spPr>
          <a:xfrm>
            <a:off x="9749984" y="3800935"/>
            <a:ext cx="1284077" cy="284893"/>
          </a:xfrm>
          <a:prstGeom prst="rect">
            <a:avLst/>
          </a:prstGeom>
          <a:noFill/>
        </p:spPr>
        <p:txBody>
          <a:bodyPr wrap="square" rtlCol="0">
            <a:spAutoFit/>
          </a:bodyPr>
          <a:lstStyle/>
          <a:p>
            <a:r>
              <a:rPr lang="nl-NL" sz="1100" dirty="0"/>
              <a:t>By - products</a:t>
            </a:r>
          </a:p>
        </p:txBody>
      </p:sp>
      <p:cxnSp>
        <p:nvCxnSpPr>
          <p:cNvPr id="64" name="Connector: Elbow 63">
            <a:extLst>
              <a:ext uri="{FF2B5EF4-FFF2-40B4-BE49-F238E27FC236}">
                <a16:creationId xmlns:a16="http://schemas.microsoft.com/office/drawing/2014/main" id="{C3503032-B7F1-4B3E-B222-BA2E6E53574E}"/>
              </a:ext>
            </a:extLst>
          </p:cNvPr>
          <p:cNvCxnSpPr>
            <a:cxnSpLocks/>
          </p:cNvCxnSpPr>
          <p:nvPr/>
        </p:nvCxnSpPr>
        <p:spPr>
          <a:xfrm>
            <a:off x="9014209" y="3709025"/>
            <a:ext cx="794001" cy="208867"/>
          </a:xfrm>
          <a:prstGeom prst="bentConnector3">
            <a:avLst>
              <a:gd name="adj1" fmla="val 60546"/>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74003CA7-B016-4283-9683-CD8E59DC8EF7}"/>
              </a:ext>
            </a:extLst>
          </p:cNvPr>
          <p:cNvSpPr/>
          <p:nvPr/>
        </p:nvSpPr>
        <p:spPr>
          <a:xfrm>
            <a:off x="10750424" y="3334817"/>
            <a:ext cx="1151986" cy="2848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800" dirty="0"/>
              <a:t>Deboning, cutting, packing</a:t>
            </a:r>
          </a:p>
        </p:txBody>
      </p:sp>
      <p:sp>
        <p:nvSpPr>
          <p:cNvPr id="70" name="Rectangle: Rounded Corners 69">
            <a:extLst>
              <a:ext uri="{FF2B5EF4-FFF2-40B4-BE49-F238E27FC236}">
                <a16:creationId xmlns:a16="http://schemas.microsoft.com/office/drawing/2014/main" id="{392EDBCE-2B92-437C-900F-53782CD1A3DD}"/>
              </a:ext>
            </a:extLst>
          </p:cNvPr>
          <p:cNvSpPr/>
          <p:nvPr/>
        </p:nvSpPr>
        <p:spPr>
          <a:xfrm>
            <a:off x="914570" y="1675624"/>
            <a:ext cx="6699012" cy="4012907"/>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TextBox 70">
            <a:extLst>
              <a:ext uri="{FF2B5EF4-FFF2-40B4-BE49-F238E27FC236}">
                <a16:creationId xmlns:a16="http://schemas.microsoft.com/office/drawing/2014/main" id="{FB9DA939-053D-4EB7-8AD4-72B7B795DAC2}"/>
              </a:ext>
            </a:extLst>
          </p:cNvPr>
          <p:cNvSpPr txBox="1"/>
          <p:nvPr/>
        </p:nvSpPr>
        <p:spPr>
          <a:xfrm>
            <a:off x="3085539" y="5707343"/>
            <a:ext cx="2792875" cy="234618"/>
          </a:xfrm>
          <a:prstGeom prst="rect">
            <a:avLst/>
          </a:prstGeom>
          <a:noFill/>
        </p:spPr>
        <p:txBody>
          <a:bodyPr wrap="square" rtlCol="0">
            <a:spAutoFit/>
          </a:bodyPr>
          <a:lstStyle/>
          <a:p>
            <a:r>
              <a:rPr lang="nl-NL" sz="800" b="1" dirty="0">
                <a:solidFill>
                  <a:srgbClr val="FF0000"/>
                </a:solidFill>
              </a:rPr>
              <a:t>System boundary (option 1 )</a:t>
            </a:r>
          </a:p>
        </p:txBody>
      </p:sp>
      <p:sp>
        <p:nvSpPr>
          <p:cNvPr id="72" name="Rectangle 71">
            <a:extLst>
              <a:ext uri="{FF2B5EF4-FFF2-40B4-BE49-F238E27FC236}">
                <a16:creationId xmlns:a16="http://schemas.microsoft.com/office/drawing/2014/main" id="{1CCFD6B3-5F7F-4935-BA66-A95115996849}"/>
              </a:ext>
            </a:extLst>
          </p:cNvPr>
          <p:cNvSpPr/>
          <p:nvPr/>
        </p:nvSpPr>
        <p:spPr>
          <a:xfrm>
            <a:off x="10750424" y="3791243"/>
            <a:ext cx="1151986" cy="2848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t>Rendering</a:t>
            </a:r>
          </a:p>
        </p:txBody>
      </p:sp>
      <p:cxnSp>
        <p:nvCxnSpPr>
          <p:cNvPr id="73" name="Connector: Elbow 72">
            <a:extLst>
              <a:ext uri="{FF2B5EF4-FFF2-40B4-BE49-F238E27FC236}">
                <a16:creationId xmlns:a16="http://schemas.microsoft.com/office/drawing/2014/main" id="{21A8E69F-FB79-465F-BAFF-C90E147AA125}"/>
              </a:ext>
            </a:extLst>
          </p:cNvPr>
          <p:cNvCxnSpPr>
            <a:cxnSpLocks/>
            <a:stCxn id="39" idx="2"/>
            <a:endCxn id="21" idx="1"/>
          </p:cNvCxnSpPr>
          <p:nvPr/>
        </p:nvCxnSpPr>
        <p:spPr>
          <a:xfrm rot="5400000" flipH="1">
            <a:off x="3543006" y="1382378"/>
            <a:ext cx="1880779" cy="5384329"/>
          </a:xfrm>
          <a:prstGeom prst="bentConnector4">
            <a:avLst>
              <a:gd name="adj1" fmla="val -13236"/>
              <a:gd name="adj2" fmla="val 102585"/>
            </a:avLst>
          </a:prstGeom>
          <a:ln w="9525" cap="flat" cmpd="sng" algn="ctr">
            <a:solidFill>
              <a:schemeClr val="accent1"/>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4" name="Rectangle: Rounded Corners 73">
            <a:extLst>
              <a:ext uri="{FF2B5EF4-FFF2-40B4-BE49-F238E27FC236}">
                <a16:creationId xmlns:a16="http://schemas.microsoft.com/office/drawing/2014/main" id="{0B0710A6-E3A2-4835-8A62-C3344A4FC764}"/>
              </a:ext>
            </a:extLst>
          </p:cNvPr>
          <p:cNvSpPr/>
          <p:nvPr/>
        </p:nvSpPr>
        <p:spPr>
          <a:xfrm>
            <a:off x="4365952" y="4163797"/>
            <a:ext cx="1096157" cy="3876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dirty="0"/>
              <a:t>Crop cultivation</a:t>
            </a:r>
          </a:p>
        </p:txBody>
      </p:sp>
      <p:cxnSp>
        <p:nvCxnSpPr>
          <p:cNvPr id="75" name="Straight Arrow Connector 74">
            <a:extLst>
              <a:ext uri="{FF2B5EF4-FFF2-40B4-BE49-F238E27FC236}">
                <a16:creationId xmlns:a16="http://schemas.microsoft.com/office/drawing/2014/main" id="{3EE24310-6DE1-46C9-9A79-C47A0F95EEE2}"/>
              </a:ext>
            </a:extLst>
          </p:cNvPr>
          <p:cNvCxnSpPr>
            <a:cxnSpLocks/>
            <a:stCxn id="74" idx="2"/>
          </p:cNvCxnSpPr>
          <p:nvPr/>
        </p:nvCxnSpPr>
        <p:spPr>
          <a:xfrm>
            <a:off x="4914030" y="4551455"/>
            <a:ext cx="0" cy="147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D6C3BD6-9DC1-429B-8B49-16C214802667}"/>
              </a:ext>
            </a:extLst>
          </p:cNvPr>
          <p:cNvCxnSpPr>
            <a:cxnSpLocks/>
          </p:cNvCxnSpPr>
          <p:nvPr/>
        </p:nvCxnSpPr>
        <p:spPr>
          <a:xfrm flipV="1">
            <a:off x="4783946" y="4000416"/>
            <a:ext cx="0" cy="155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520F0A3C-6D36-4821-BA72-29B23D2DA328}"/>
              </a:ext>
            </a:extLst>
          </p:cNvPr>
          <p:cNvCxnSpPr>
            <a:endCxn id="32" idx="1"/>
          </p:cNvCxnSpPr>
          <p:nvPr/>
        </p:nvCxnSpPr>
        <p:spPr>
          <a:xfrm rot="5400000" flipH="1" flipV="1">
            <a:off x="4005087" y="3626368"/>
            <a:ext cx="935276" cy="2135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109E8E8-58AB-4074-A824-025DEC277959}"/>
              </a:ext>
            </a:extLst>
          </p:cNvPr>
          <p:cNvCxnSpPr>
            <a:cxnSpLocks/>
          </p:cNvCxnSpPr>
          <p:nvPr/>
        </p:nvCxnSpPr>
        <p:spPr>
          <a:xfrm flipV="1">
            <a:off x="3475408" y="4021083"/>
            <a:ext cx="647352" cy="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50DC8AC8-BD23-4D25-8571-952893889A3D}"/>
              </a:ext>
            </a:extLst>
          </p:cNvPr>
          <p:cNvCxnSpPr>
            <a:cxnSpLocks/>
            <a:endCxn id="74" idx="3"/>
          </p:cNvCxnSpPr>
          <p:nvPr/>
        </p:nvCxnSpPr>
        <p:spPr>
          <a:xfrm rot="10800000">
            <a:off x="5462110" y="4357628"/>
            <a:ext cx="1593352" cy="372164"/>
          </a:xfrm>
          <a:prstGeom prst="bentConnector3">
            <a:avLst>
              <a:gd name="adj1" fmla="val 165"/>
            </a:avLst>
          </a:prstGeom>
          <a:ln w="9525" cap="flat" cmpd="sng" algn="ctr">
            <a:solidFill>
              <a:schemeClr val="accent1"/>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Rectangle: Rounded Corners 11">
            <a:extLst>
              <a:ext uri="{FF2B5EF4-FFF2-40B4-BE49-F238E27FC236}">
                <a16:creationId xmlns:a16="http://schemas.microsoft.com/office/drawing/2014/main" id="{B2D9B44B-3134-4084-9316-26FE3A50C9EF}"/>
              </a:ext>
            </a:extLst>
          </p:cNvPr>
          <p:cNvSpPr/>
          <p:nvPr/>
        </p:nvSpPr>
        <p:spPr>
          <a:xfrm>
            <a:off x="1809273" y="4274081"/>
            <a:ext cx="1714657" cy="352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Replacement animals</a:t>
            </a:r>
          </a:p>
        </p:txBody>
      </p:sp>
      <p:cxnSp>
        <p:nvCxnSpPr>
          <p:cNvPr id="13" name="Straight Arrow Connector 12">
            <a:extLst>
              <a:ext uri="{FF2B5EF4-FFF2-40B4-BE49-F238E27FC236}">
                <a16:creationId xmlns:a16="http://schemas.microsoft.com/office/drawing/2014/main" id="{2C354C37-794C-49B1-A342-83AE9B0BCBC2}"/>
              </a:ext>
            </a:extLst>
          </p:cNvPr>
          <p:cNvCxnSpPr>
            <a:cxnSpLocks/>
          </p:cNvCxnSpPr>
          <p:nvPr/>
        </p:nvCxnSpPr>
        <p:spPr>
          <a:xfrm flipV="1">
            <a:off x="3544297" y="4518008"/>
            <a:ext cx="647352" cy="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FB009DD-03EE-47E2-B359-6217BBF0A91E}"/>
              </a:ext>
            </a:extLst>
          </p:cNvPr>
          <p:cNvCxnSpPr>
            <a:cxnSpLocks/>
            <a:stCxn id="39" idx="2"/>
          </p:cNvCxnSpPr>
          <p:nvPr/>
        </p:nvCxnSpPr>
        <p:spPr>
          <a:xfrm>
            <a:off x="7175559" y="5014931"/>
            <a:ext cx="0" cy="1182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Arrow: Down 80">
            <a:extLst>
              <a:ext uri="{FF2B5EF4-FFF2-40B4-BE49-F238E27FC236}">
                <a16:creationId xmlns:a16="http://schemas.microsoft.com/office/drawing/2014/main" id="{8620440A-F469-452E-8666-55EE792738D1}"/>
              </a:ext>
            </a:extLst>
          </p:cNvPr>
          <p:cNvSpPr/>
          <p:nvPr/>
        </p:nvSpPr>
        <p:spPr>
          <a:xfrm rot="10800000">
            <a:off x="9991495" y="218223"/>
            <a:ext cx="83820" cy="16002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TextBox 81">
            <a:extLst>
              <a:ext uri="{FF2B5EF4-FFF2-40B4-BE49-F238E27FC236}">
                <a16:creationId xmlns:a16="http://schemas.microsoft.com/office/drawing/2014/main" id="{D0210E82-E564-4CEF-B780-9060BB85DCF3}"/>
              </a:ext>
            </a:extLst>
          </p:cNvPr>
          <p:cNvSpPr txBox="1"/>
          <p:nvPr/>
        </p:nvSpPr>
        <p:spPr>
          <a:xfrm>
            <a:off x="10114732" y="159733"/>
            <a:ext cx="575094" cy="276999"/>
          </a:xfrm>
          <a:prstGeom prst="rect">
            <a:avLst/>
          </a:prstGeom>
          <a:noFill/>
        </p:spPr>
        <p:txBody>
          <a:bodyPr wrap="none" rtlCol="0">
            <a:spAutoFit/>
          </a:bodyPr>
          <a:lstStyle/>
          <a:p>
            <a:r>
              <a:rPr lang="en-US" sz="1200" dirty="0"/>
              <a:t>Waste</a:t>
            </a:r>
            <a:endParaRPr lang="en-NL" sz="1200" dirty="0"/>
          </a:p>
        </p:txBody>
      </p:sp>
      <p:sp>
        <p:nvSpPr>
          <p:cNvPr id="83" name="Arrow: Down 82">
            <a:extLst>
              <a:ext uri="{FF2B5EF4-FFF2-40B4-BE49-F238E27FC236}">
                <a16:creationId xmlns:a16="http://schemas.microsoft.com/office/drawing/2014/main" id="{904846FF-6105-4E32-BA67-8D9F32773AA1}"/>
              </a:ext>
            </a:extLst>
          </p:cNvPr>
          <p:cNvSpPr/>
          <p:nvPr/>
        </p:nvSpPr>
        <p:spPr>
          <a:xfrm rot="10800000">
            <a:off x="9991495" y="469506"/>
            <a:ext cx="83820" cy="16002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TextBox 83">
            <a:extLst>
              <a:ext uri="{FF2B5EF4-FFF2-40B4-BE49-F238E27FC236}">
                <a16:creationId xmlns:a16="http://schemas.microsoft.com/office/drawing/2014/main" id="{B715A282-82AB-4159-8E4C-6DA17F45000E}"/>
              </a:ext>
            </a:extLst>
          </p:cNvPr>
          <p:cNvSpPr txBox="1"/>
          <p:nvPr/>
        </p:nvSpPr>
        <p:spPr>
          <a:xfrm>
            <a:off x="10129362" y="432649"/>
            <a:ext cx="798617" cy="276999"/>
          </a:xfrm>
          <a:prstGeom prst="rect">
            <a:avLst/>
          </a:prstGeom>
          <a:noFill/>
        </p:spPr>
        <p:txBody>
          <a:bodyPr wrap="none" rtlCol="0">
            <a:spAutoFit/>
          </a:bodyPr>
          <a:lstStyle/>
          <a:p>
            <a:r>
              <a:rPr lang="en-US" sz="1200" dirty="0"/>
              <a:t>Emissions</a:t>
            </a:r>
            <a:endParaRPr lang="en-NL" sz="1200" dirty="0"/>
          </a:p>
        </p:txBody>
      </p:sp>
      <p:cxnSp>
        <p:nvCxnSpPr>
          <p:cNvPr id="85" name="Straight Arrow Connector 84">
            <a:extLst>
              <a:ext uri="{FF2B5EF4-FFF2-40B4-BE49-F238E27FC236}">
                <a16:creationId xmlns:a16="http://schemas.microsoft.com/office/drawing/2014/main" id="{B8D17137-E1CA-4F15-A482-272A8B7F174C}"/>
              </a:ext>
            </a:extLst>
          </p:cNvPr>
          <p:cNvCxnSpPr/>
          <p:nvPr/>
        </p:nvCxnSpPr>
        <p:spPr>
          <a:xfrm>
            <a:off x="9941650" y="831408"/>
            <a:ext cx="372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E44FAFAF-C774-4490-8663-7E30450FEE26}"/>
              </a:ext>
            </a:extLst>
          </p:cNvPr>
          <p:cNvSpPr txBox="1"/>
          <p:nvPr/>
        </p:nvSpPr>
        <p:spPr>
          <a:xfrm>
            <a:off x="9941650" y="985621"/>
            <a:ext cx="375424" cy="21544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800" dirty="0"/>
              <a:t>F T E</a:t>
            </a:r>
            <a:endParaRPr lang="nl-NL" sz="800" dirty="0"/>
          </a:p>
        </p:txBody>
      </p:sp>
      <p:sp>
        <p:nvSpPr>
          <p:cNvPr id="87" name="TextBox 86">
            <a:extLst>
              <a:ext uri="{FF2B5EF4-FFF2-40B4-BE49-F238E27FC236}">
                <a16:creationId xmlns:a16="http://schemas.microsoft.com/office/drawing/2014/main" id="{D114FE6C-1D8D-47E0-9EF0-A00EFEF802B2}"/>
              </a:ext>
            </a:extLst>
          </p:cNvPr>
          <p:cNvSpPr txBox="1"/>
          <p:nvPr/>
        </p:nvSpPr>
        <p:spPr>
          <a:xfrm>
            <a:off x="10377993" y="686991"/>
            <a:ext cx="983090" cy="276999"/>
          </a:xfrm>
          <a:prstGeom prst="rect">
            <a:avLst/>
          </a:prstGeom>
          <a:noFill/>
        </p:spPr>
        <p:txBody>
          <a:bodyPr wrap="none" rtlCol="0">
            <a:spAutoFit/>
          </a:bodyPr>
          <a:lstStyle/>
          <a:p>
            <a:r>
              <a:rPr lang="nl-NL" sz="1200" dirty="0"/>
              <a:t>Product flow</a:t>
            </a:r>
            <a:endParaRPr lang="en-NL" sz="1200" dirty="0"/>
          </a:p>
        </p:txBody>
      </p:sp>
      <p:sp>
        <p:nvSpPr>
          <p:cNvPr id="88" name="TextBox 87">
            <a:extLst>
              <a:ext uri="{FF2B5EF4-FFF2-40B4-BE49-F238E27FC236}">
                <a16:creationId xmlns:a16="http://schemas.microsoft.com/office/drawing/2014/main" id="{E1DCA5D4-EE07-4C10-9253-8C1BE933441D}"/>
              </a:ext>
            </a:extLst>
          </p:cNvPr>
          <p:cNvSpPr txBox="1"/>
          <p:nvPr/>
        </p:nvSpPr>
        <p:spPr>
          <a:xfrm>
            <a:off x="10402279" y="954843"/>
            <a:ext cx="1789721" cy="461665"/>
          </a:xfrm>
          <a:prstGeom prst="rect">
            <a:avLst/>
          </a:prstGeom>
          <a:noFill/>
        </p:spPr>
        <p:txBody>
          <a:bodyPr wrap="none" rtlCol="0">
            <a:spAutoFit/>
          </a:bodyPr>
          <a:lstStyle/>
          <a:p>
            <a:r>
              <a:rPr lang="nl-NL" sz="1200" dirty="0"/>
              <a:t>(F) Fertilizer, (T)Transport,</a:t>
            </a:r>
          </a:p>
          <a:p>
            <a:r>
              <a:rPr lang="nl-NL" sz="1200" dirty="0"/>
              <a:t>(E) Energy,(P) Pesticides</a:t>
            </a:r>
            <a:endParaRPr lang="en-NL" sz="1200" dirty="0"/>
          </a:p>
        </p:txBody>
      </p:sp>
    </p:spTree>
    <p:extLst>
      <p:ext uri="{BB962C8B-B14F-4D97-AF65-F5344CB8AC3E}">
        <p14:creationId xmlns:p14="http://schemas.microsoft.com/office/powerpoint/2010/main" val="286881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0"/>
                                        </p:tgtEl>
                                      </p:cBhvr>
                                    </p:animEffect>
                                    <p:set>
                                      <p:cBhvr>
                                        <p:cTn id="7" dur="1" fill="hold">
                                          <p:stCondLst>
                                            <p:cond delay="499"/>
                                          </p:stCondLst>
                                        </p:cTn>
                                        <p:tgtEl>
                                          <p:spTgt spid="7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1"/>
                                        </p:tgtEl>
                                      </p:cBhvr>
                                    </p:animEffect>
                                    <p:set>
                                      <p:cBhvr>
                                        <p:cTn id="10" dur="1" fill="hold">
                                          <p:stCondLst>
                                            <p:cond delay="499"/>
                                          </p:stCondLst>
                                        </p:cTn>
                                        <p:tgtEl>
                                          <p:spTgt spid="7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P spid="70" grpId="0" animBg="1"/>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CF8A38-31BA-4836-945E-1DA0D0ED27FE}"/>
              </a:ext>
            </a:extLst>
          </p:cNvPr>
          <p:cNvSpPr>
            <a:spLocks noGrp="1"/>
          </p:cNvSpPr>
          <p:nvPr>
            <p:ph type="body" sz="quarter" idx="12"/>
          </p:nvPr>
        </p:nvSpPr>
        <p:spPr>
          <a:xfrm>
            <a:off x="456611" y="1870404"/>
            <a:ext cx="7680767" cy="3880338"/>
          </a:xfrm>
        </p:spPr>
        <p:txBody>
          <a:bodyPr/>
          <a:lstStyle/>
          <a:p>
            <a:r>
              <a:rPr lang="nl-NL" dirty="0"/>
              <a:t>What ?</a:t>
            </a:r>
          </a:p>
          <a:p>
            <a:r>
              <a:rPr lang="nl-NL" dirty="0"/>
              <a:t>Quantitative measure of the output of a system required for a given functionality.</a:t>
            </a:r>
          </a:p>
          <a:p>
            <a:r>
              <a:rPr lang="nl-NL" dirty="0"/>
              <a:t>Inventory is modelled and results are provided on basis of this reference flow.</a:t>
            </a:r>
          </a:p>
          <a:p>
            <a:r>
              <a:rPr lang="nl-NL" dirty="0"/>
              <a:t>How?</a:t>
            </a:r>
          </a:p>
          <a:p>
            <a:r>
              <a:rPr lang="nl-NL" dirty="0"/>
              <a:t>Based on the defined sytem boundary:</a:t>
            </a:r>
          </a:p>
          <a:p>
            <a:r>
              <a:rPr lang="nl-NL" dirty="0">
                <a:solidFill>
                  <a:srgbClr val="FF0000"/>
                </a:solidFill>
              </a:rPr>
              <a:t>Option 1: </a:t>
            </a:r>
            <a:r>
              <a:rPr lang="nl-NL" b="1" dirty="0">
                <a:solidFill>
                  <a:srgbClr val="FF0000"/>
                </a:solidFill>
              </a:rPr>
              <a:t>1 kg </a:t>
            </a:r>
            <a:r>
              <a:rPr lang="nl-NL" dirty="0">
                <a:solidFill>
                  <a:srgbClr val="FF0000"/>
                </a:solidFill>
              </a:rPr>
              <a:t>live weight at farm gate  (Sytem boundary option 1)</a:t>
            </a:r>
          </a:p>
          <a:p>
            <a:r>
              <a:rPr lang="nl-NL" dirty="0">
                <a:solidFill>
                  <a:schemeClr val="accent1"/>
                </a:solidFill>
              </a:rPr>
              <a:t>Option 2:  </a:t>
            </a:r>
            <a:r>
              <a:rPr lang="nl-NL" b="1" dirty="0">
                <a:solidFill>
                  <a:schemeClr val="accent1"/>
                </a:solidFill>
              </a:rPr>
              <a:t>1 kg </a:t>
            </a:r>
            <a:r>
              <a:rPr lang="nl-NL" dirty="0">
                <a:solidFill>
                  <a:schemeClr val="accent1"/>
                </a:solidFill>
              </a:rPr>
              <a:t>warm carcass after 1st processing  (System boundary option 2)</a:t>
            </a:r>
          </a:p>
          <a:p>
            <a:endParaRPr lang="nl-NL" dirty="0"/>
          </a:p>
        </p:txBody>
      </p:sp>
      <p:sp>
        <p:nvSpPr>
          <p:cNvPr id="3" name="Picture Placeholder 2">
            <a:extLst>
              <a:ext uri="{FF2B5EF4-FFF2-40B4-BE49-F238E27FC236}">
                <a16:creationId xmlns:a16="http://schemas.microsoft.com/office/drawing/2014/main" id="{31D02195-E31C-4A74-B5E0-08B5473967FE}"/>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D0C97C2E-E547-491D-BB36-C7F3E4AD6CE0}"/>
              </a:ext>
            </a:extLst>
          </p:cNvPr>
          <p:cNvSpPr>
            <a:spLocks noGrp="1"/>
          </p:cNvSpPr>
          <p:nvPr>
            <p:ph type="sldNum" sz="quarter" idx="4"/>
          </p:nvPr>
        </p:nvSpPr>
        <p:spPr/>
        <p:txBody>
          <a:bodyPr/>
          <a:lstStyle/>
          <a:p>
            <a:fld id="{0EA9AC8E-6DCE-CC4C-BD24-7336A2623304}" type="slidenum">
              <a:rPr lang="en-DE" smtClean="0"/>
              <a:pPr/>
              <a:t>13</a:t>
            </a:fld>
            <a:endParaRPr lang="en-DE" dirty="0"/>
          </a:p>
        </p:txBody>
      </p:sp>
      <p:sp>
        <p:nvSpPr>
          <p:cNvPr id="5" name="Title 4">
            <a:extLst>
              <a:ext uri="{FF2B5EF4-FFF2-40B4-BE49-F238E27FC236}">
                <a16:creationId xmlns:a16="http://schemas.microsoft.com/office/drawing/2014/main" id="{D2638399-2716-43B9-A6C2-FAFF78AD1320}"/>
              </a:ext>
            </a:extLst>
          </p:cNvPr>
          <p:cNvSpPr>
            <a:spLocks noGrp="1"/>
          </p:cNvSpPr>
          <p:nvPr>
            <p:ph type="title"/>
          </p:nvPr>
        </p:nvSpPr>
        <p:spPr/>
        <p:txBody>
          <a:bodyPr/>
          <a:lstStyle/>
          <a:p>
            <a:r>
              <a:rPr lang="nl-NL" dirty="0"/>
              <a:t>Methodology</a:t>
            </a:r>
          </a:p>
        </p:txBody>
      </p:sp>
      <p:sp>
        <p:nvSpPr>
          <p:cNvPr id="6" name="Text Placeholder 5">
            <a:extLst>
              <a:ext uri="{FF2B5EF4-FFF2-40B4-BE49-F238E27FC236}">
                <a16:creationId xmlns:a16="http://schemas.microsoft.com/office/drawing/2014/main" id="{FB896D69-D2E6-41F9-AB15-9574AFC73CDD}"/>
              </a:ext>
            </a:extLst>
          </p:cNvPr>
          <p:cNvSpPr>
            <a:spLocks noGrp="1"/>
          </p:cNvSpPr>
          <p:nvPr>
            <p:ph type="body" sz="quarter" idx="11"/>
          </p:nvPr>
        </p:nvSpPr>
        <p:spPr/>
        <p:txBody>
          <a:bodyPr>
            <a:normAutofit lnSpcReduction="10000"/>
          </a:bodyPr>
          <a:lstStyle/>
          <a:p>
            <a:r>
              <a:rPr lang="nl-NL" dirty="0"/>
              <a:t>Reference flow</a:t>
            </a:r>
          </a:p>
        </p:txBody>
      </p:sp>
      <p:pic>
        <p:nvPicPr>
          <p:cNvPr id="7" name="Picture Placeholder 5">
            <a:extLst>
              <a:ext uri="{FF2B5EF4-FFF2-40B4-BE49-F238E27FC236}">
                <a16:creationId xmlns:a16="http://schemas.microsoft.com/office/drawing/2014/main" id="{23F630FB-8453-436D-A751-C35727E1B8D2}"/>
              </a:ext>
            </a:extLst>
          </p:cNvPr>
          <p:cNvPicPr>
            <a:picLocks noChangeAspect="1"/>
          </p:cNvPicPr>
          <p:nvPr/>
        </p:nvPicPr>
        <p:blipFill>
          <a:blip r:embed="rId2"/>
          <a:srcRect l="6528" r="6528"/>
          <a:stretch/>
        </p:blipFill>
        <p:spPr>
          <a:xfrm>
            <a:off x="8216900"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Tree>
    <p:extLst>
      <p:ext uri="{BB962C8B-B14F-4D97-AF65-F5344CB8AC3E}">
        <p14:creationId xmlns:p14="http://schemas.microsoft.com/office/powerpoint/2010/main" val="1498590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6FAFC-B4B7-4B35-8B35-DE527FA2C002}"/>
              </a:ext>
            </a:extLst>
          </p:cNvPr>
          <p:cNvSpPr>
            <a:spLocks noGrp="1"/>
          </p:cNvSpPr>
          <p:nvPr>
            <p:ph type="body" sz="quarter" idx="12"/>
          </p:nvPr>
        </p:nvSpPr>
        <p:spPr>
          <a:xfrm>
            <a:off x="386788" y="1845622"/>
            <a:ext cx="6921500" cy="3880338"/>
          </a:xfrm>
        </p:spPr>
        <p:txBody>
          <a:bodyPr/>
          <a:lstStyle/>
          <a:p>
            <a:pPr marL="285750" indent="-285750">
              <a:buFont typeface="Arial" panose="020B0604020202020204" pitchFamily="34" charset="0"/>
              <a:buChar char="•"/>
            </a:pPr>
            <a:r>
              <a:rPr lang="en-US" dirty="0"/>
              <a:t>Allocation refers to the partitioning of the inputs or outputs of a process or product system between the product system under study and one or more other product systems.</a:t>
            </a:r>
          </a:p>
          <a:p>
            <a:pPr marL="285750" indent="-285750">
              <a:buFont typeface="Arial" panose="020B0604020202020204" pitchFamily="34" charset="0"/>
              <a:buChar char="•"/>
            </a:pPr>
            <a:endParaRPr lang="en-US" dirty="0"/>
          </a:p>
          <a:p>
            <a:endParaRPr lang="en-US" dirty="0"/>
          </a:p>
        </p:txBody>
      </p:sp>
      <p:sp>
        <p:nvSpPr>
          <p:cNvPr id="3" name="Picture Placeholder 2">
            <a:extLst>
              <a:ext uri="{FF2B5EF4-FFF2-40B4-BE49-F238E27FC236}">
                <a16:creationId xmlns:a16="http://schemas.microsoft.com/office/drawing/2014/main" id="{307FA517-46DE-4FC6-9C91-65A6B6C747E2}"/>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6E334F51-2CFE-49BD-90B1-4F00FAAB4B34}"/>
              </a:ext>
            </a:extLst>
          </p:cNvPr>
          <p:cNvSpPr>
            <a:spLocks noGrp="1"/>
          </p:cNvSpPr>
          <p:nvPr>
            <p:ph type="sldNum" sz="quarter" idx="4"/>
          </p:nvPr>
        </p:nvSpPr>
        <p:spPr/>
        <p:txBody>
          <a:bodyPr/>
          <a:lstStyle/>
          <a:p>
            <a:fld id="{0EA9AC8E-6DCE-CC4C-BD24-7336A2623304}" type="slidenum">
              <a:rPr lang="en-DE" smtClean="0"/>
              <a:pPr/>
              <a:t>14</a:t>
            </a:fld>
            <a:endParaRPr lang="en-DE" dirty="0"/>
          </a:p>
        </p:txBody>
      </p:sp>
      <p:sp>
        <p:nvSpPr>
          <p:cNvPr id="5" name="Title 4">
            <a:extLst>
              <a:ext uri="{FF2B5EF4-FFF2-40B4-BE49-F238E27FC236}">
                <a16:creationId xmlns:a16="http://schemas.microsoft.com/office/drawing/2014/main" id="{C027FA49-626C-4B93-ABDA-E8BA7B819EB7}"/>
              </a:ext>
            </a:extLst>
          </p:cNvPr>
          <p:cNvSpPr>
            <a:spLocks noGrp="1"/>
          </p:cNvSpPr>
          <p:nvPr>
            <p:ph type="title"/>
          </p:nvPr>
        </p:nvSpPr>
        <p:spPr/>
        <p:txBody>
          <a:bodyPr/>
          <a:lstStyle/>
          <a:p>
            <a:r>
              <a:rPr lang="nl-NL" dirty="0"/>
              <a:t>Methodology </a:t>
            </a:r>
          </a:p>
        </p:txBody>
      </p:sp>
      <p:sp>
        <p:nvSpPr>
          <p:cNvPr id="6" name="Text Placeholder 5">
            <a:extLst>
              <a:ext uri="{FF2B5EF4-FFF2-40B4-BE49-F238E27FC236}">
                <a16:creationId xmlns:a16="http://schemas.microsoft.com/office/drawing/2014/main" id="{CF4D5AAD-089A-48BF-99FF-97BA7E948380}"/>
              </a:ext>
            </a:extLst>
          </p:cNvPr>
          <p:cNvSpPr>
            <a:spLocks noGrp="1"/>
          </p:cNvSpPr>
          <p:nvPr>
            <p:ph type="body" sz="quarter" idx="11"/>
          </p:nvPr>
        </p:nvSpPr>
        <p:spPr/>
        <p:txBody>
          <a:bodyPr>
            <a:normAutofit lnSpcReduction="10000"/>
          </a:bodyPr>
          <a:lstStyle/>
          <a:p>
            <a:r>
              <a:rPr lang="nl-NL" dirty="0"/>
              <a:t>Allocation</a:t>
            </a:r>
          </a:p>
        </p:txBody>
      </p:sp>
      <p:pic>
        <p:nvPicPr>
          <p:cNvPr id="7" name="Picture Placeholder 5">
            <a:extLst>
              <a:ext uri="{FF2B5EF4-FFF2-40B4-BE49-F238E27FC236}">
                <a16:creationId xmlns:a16="http://schemas.microsoft.com/office/drawing/2014/main" id="{BBDB7267-89DD-4958-9915-6A1D4D9898DA}"/>
              </a:ext>
            </a:extLst>
          </p:cNvPr>
          <p:cNvPicPr>
            <a:picLocks noChangeAspect="1"/>
          </p:cNvPicPr>
          <p:nvPr/>
        </p:nvPicPr>
        <p:blipFill>
          <a:blip r:embed="rId3"/>
          <a:srcRect l="6528" r="6528"/>
          <a:stretch/>
        </p:blipFill>
        <p:spPr>
          <a:xfrm>
            <a:off x="8212992"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pic>
        <p:nvPicPr>
          <p:cNvPr id="32" name="Picture 31">
            <a:extLst>
              <a:ext uri="{FF2B5EF4-FFF2-40B4-BE49-F238E27FC236}">
                <a16:creationId xmlns:a16="http://schemas.microsoft.com/office/drawing/2014/main" id="{C2FCAB24-3A78-41E9-BD59-5D41165D056B}"/>
              </a:ext>
            </a:extLst>
          </p:cNvPr>
          <p:cNvPicPr>
            <a:picLocks noChangeAspect="1"/>
          </p:cNvPicPr>
          <p:nvPr/>
        </p:nvPicPr>
        <p:blipFill>
          <a:blip r:embed="rId4"/>
          <a:stretch>
            <a:fillRect/>
          </a:stretch>
        </p:blipFill>
        <p:spPr>
          <a:xfrm>
            <a:off x="1699179" y="2759453"/>
            <a:ext cx="5609109" cy="3880338"/>
          </a:xfrm>
          <a:prstGeom prst="rect">
            <a:avLst/>
          </a:prstGeom>
        </p:spPr>
      </p:pic>
    </p:spTree>
    <p:extLst>
      <p:ext uri="{BB962C8B-B14F-4D97-AF65-F5344CB8AC3E}">
        <p14:creationId xmlns:p14="http://schemas.microsoft.com/office/powerpoint/2010/main" val="102532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E9CD2DE-C11C-49A1-B56B-9569F7F966B0}"/>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78F5728E-AAE6-44FA-A805-9486E31657AF}"/>
              </a:ext>
            </a:extLst>
          </p:cNvPr>
          <p:cNvSpPr>
            <a:spLocks noGrp="1"/>
          </p:cNvSpPr>
          <p:nvPr>
            <p:ph type="sldNum" sz="quarter" idx="4"/>
          </p:nvPr>
        </p:nvSpPr>
        <p:spPr/>
        <p:txBody>
          <a:bodyPr/>
          <a:lstStyle/>
          <a:p>
            <a:fld id="{0EA9AC8E-6DCE-CC4C-BD24-7336A2623304}" type="slidenum">
              <a:rPr lang="en-DE" smtClean="0"/>
              <a:pPr/>
              <a:t>15</a:t>
            </a:fld>
            <a:endParaRPr lang="en-DE" dirty="0"/>
          </a:p>
        </p:txBody>
      </p:sp>
      <p:sp>
        <p:nvSpPr>
          <p:cNvPr id="7" name="Rectangle 6">
            <a:extLst>
              <a:ext uri="{FF2B5EF4-FFF2-40B4-BE49-F238E27FC236}">
                <a16:creationId xmlns:a16="http://schemas.microsoft.com/office/drawing/2014/main" id="{20A2ADEC-7AAB-46E9-9F49-BCF076F81A63}"/>
              </a:ext>
            </a:extLst>
          </p:cNvPr>
          <p:cNvSpPr/>
          <p:nvPr/>
        </p:nvSpPr>
        <p:spPr>
          <a:xfrm>
            <a:off x="4598986" y="2618374"/>
            <a:ext cx="1474236" cy="6251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a:t>1st Processing</a:t>
            </a:r>
          </a:p>
        </p:txBody>
      </p:sp>
      <p:sp>
        <p:nvSpPr>
          <p:cNvPr id="8" name="Rectangle 7">
            <a:extLst>
              <a:ext uri="{FF2B5EF4-FFF2-40B4-BE49-F238E27FC236}">
                <a16:creationId xmlns:a16="http://schemas.microsoft.com/office/drawing/2014/main" id="{36ADA82D-97BE-437B-A060-220DB12C0412}"/>
              </a:ext>
            </a:extLst>
          </p:cNvPr>
          <p:cNvSpPr/>
          <p:nvPr/>
        </p:nvSpPr>
        <p:spPr>
          <a:xfrm>
            <a:off x="2532297" y="3743201"/>
            <a:ext cx="1474236" cy="62515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nl-NL" dirty="0"/>
              <a:t>Carcass</a:t>
            </a:r>
          </a:p>
        </p:txBody>
      </p:sp>
      <p:sp>
        <p:nvSpPr>
          <p:cNvPr id="9" name="Rectangle 8">
            <a:extLst>
              <a:ext uri="{FF2B5EF4-FFF2-40B4-BE49-F238E27FC236}">
                <a16:creationId xmlns:a16="http://schemas.microsoft.com/office/drawing/2014/main" id="{08335D9F-C8AA-443C-9D3A-7C7439FB7AE0}"/>
              </a:ext>
            </a:extLst>
          </p:cNvPr>
          <p:cNvSpPr/>
          <p:nvPr/>
        </p:nvSpPr>
        <p:spPr>
          <a:xfrm>
            <a:off x="4670838" y="3751631"/>
            <a:ext cx="1324947" cy="625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Hide</a:t>
            </a:r>
          </a:p>
        </p:txBody>
      </p:sp>
      <p:sp>
        <p:nvSpPr>
          <p:cNvPr id="10" name="Rectangle 9">
            <a:extLst>
              <a:ext uri="{FF2B5EF4-FFF2-40B4-BE49-F238E27FC236}">
                <a16:creationId xmlns:a16="http://schemas.microsoft.com/office/drawing/2014/main" id="{B4E94BDE-0B80-41A5-B513-E9527DD640B4}"/>
              </a:ext>
            </a:extLst>
          </p:cNvPr>
          <p:cNvSpPr/>
          <p:nvPr/>
        </p:nvSpPr>
        <p:spPr>
          <a:xfrm>
            <a:off x="6406015" y="3738011"/>
            <a:ext cx="1211889" cy="625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Edible by-products</a:t>
            </a:r>
          </a:p>
        </p:txBody>
      </p:sp>
      <p:sp>
        <p:nvSpPr>
          <p:cNvPr id="11" name="Rectangle 10">
            <a:extLst>
              <a:ext uri="{FF2B5EF4-FFF2-40B4-BE49-F238E27FC236}">
                <a16:creationId xmlns:a16="http://schemas.microsoft.com/office/drawing/2014/main" id="{2BED84B9-E126-428F-AF3B-D1FEFA3680B8}"/>
              </a:ext>
            </a:extLst>
          </p:cNvPr>
          <p:cNvSpPr/>
          <p:nvPr/>
        </p:nvSpPr>
        <p:spPr>
          <a:xfrm>
            <a:off x="4673631" y="5532327"/>
            <a:ext cx="1324947" cy="6251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400" dirty="0"/>
              <a:t>Leather industry</a:t>
            </a:r>
          </a:p>
        </p:txBody>
      </p:sp>
      <p:sp>
        <p:nvSpPr>
          <p:cNvPr id="12" name="Rectangle 11">
            <a:extLst>
              <a:ext uri="{FF2B5EF4-FFF2-40B4-BE49-F238E27FC236}">
                <a16:creationId xmlns:a16="http://schemas.microsoft.com/office/drawing/2014/main" id="{2BE7A741-55B3-4CE8-8BC9-3EF51C05A1BD}"/>
              </a:ext>
            </a:extLst>
          </p:cNvPr>
          <p:cNvSpPr/>
          <p:nvPr/>
        </p:nvSpPr>
        <p:spPr>
          <a:xfrm>
            <a:off x="6408629" y="5517579"/>
            <a:ext cx="1211889" cy="6251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dirty="0"/>
              <a:t>Human consumption</a:t>
            </a:r>
          </a:p>
        </p:txBody>
      </p:sp>
      <p:cxnSp>
        <p:nvCxnSpPr>
          <p:cNvPr id="13" name="Connector: Elbow 12">
            <a:extLst>
              <a:ext uri="{FF2B5EF4-FFF2-40B4-BE49-F238E27FC236}">
                <a16:creationId xmlns:a16="http://schemas.microsoft.com/office/drawing/2014/main" id="{39AE6D42-E461-42CD-9A47-16CFA8ACC026}"/>
              </a:ext>
            </a:extLst>
          </p:cNvPr>
          <p:cNvCxnSpPr>
            <a:stCxn id="7" idx="2"/>
            <a:endCxn id="8" idx="0"/>
          </p:cNvCxnSpPr>
          <p:nvPr/>
        </p:nvCxnSpPr>
        <p:spPr>
          <a:xfrm rot="5400000">
            <a:off x="4052922" y="2460019"/>
            <a:ext cx="499676" cy="2066689"/>
          </a:xfrm>
          <a:prstGeom prst="bentConnector3">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74D15F80-B818-427F-8EF5-48A6EF901141}"/>
              </a:ext>
            </a:extLst>
          </p:cNvPr>
          <p:cNvCxnSpPr>
            <a:cxnSpLocks/>
            <a:stCxn id="7" idx="2"/>
            <a:endCxn id="9" idx="0"/>
          </p:cNvCxnSpPr>
          <p:nvPr/>
        </p:nvCxnSpPr>
        <p:spPr>
          <a:xfrm flipH="1">
            <a:off x="5333312" y="3243525"/>
            <a:ext cx="2792" cy="50810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Connector: Elbow 14">
            <a:extLst>
              <a:ext uri="{FF2B5EF4-FFF2-40B4-BE49-F238E27FC236}">
                <a16:creationId xmlns:a16="http://schemas.microsoft.com/office/drawing/2014/main" id="{58547BEB-6668-41F5-B0F0-B3CE8A8AE150}"/>
              </a:ext>
            </a:extLst>
          </p:cNvPr>
          <p:cNvCxnSpPr>
            <a:cxnSpLocks/>
            <a:stCxn id="7" idx="2"/>
            <a:endCxn id="10" idx="0"/>
          </p:cNvCxnSpPr>
          <p:nvPr/>
        </p:nvCxnSpPr>
        <p:spPr>
          <a:xfrm rot="16200000" flipH="1">
            <a:off x="5926789" y="2652840"/>
            <a:ext cx="494486" cy="1675856"/>
          </a:xfrm>
          <a:prstGeom prst="bent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016D6C7E-964B-45C1-9CF7-447C379F97BE}"/>
              </a:ext>
            </a:extLst>
          </p:cNvPr>
          <p:cNvCxnSpPr>
            <a:stCxn id="9" idx="2"/>
            <a:endCxn id="11" idx="0"/>
          </p:cNvCxnSpPr>
          <p:nvPr/>
        </p:nvCxnSpPr>
        <p:spPr>
          <a:xfrm>
            <a:off x="5333312" y="4376782"/>
            <a:ext cx="2793" cy="115554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E93334EE-9866-4D41-87C4-5FB7798C3784}"/>
              </a:ext>
            </a:extLst>
          </p:cNvPr>
          <p:cNvCxnSpPr>
            <a:cxnSpLocks/>
            <a:stCxn id="10" idx="2"/>
            <a:endCxn id="12" idx="0"/>
          </p:cNvCxnSpPr>
          <p:nvPr/>
        </p:nvCxnSpPr>
        <p:spPr>
          <a:xfrm>
            <a:off x="7011960" y="4363162"/>
            <a:ext cx="2614" cy="115441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9" name="Rectangle 18">
            <a:extLst>
              <a:ext uri="{FF2B5EF4-FFF2-40B4-BE49-F238E27FC236}">
                <a16:creationId xmlns:a16="http://schemas.microsoft.com/office/drawing/2014/main" id="{A4C8577C-DF25-42C1-93A4-6901B3478761}"/>
              </a:ext>
            </a:extLst>
          </p:cNvPr>
          <p:cNvSpPr/>
          <p:nvPr/>
        </p:nvSpPr>
        <p:spPr>
          <a:xfrm>
            <a:off x="4598986" y="1289637"/>
            <a:ext cx="1474236" cy="62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Spent cows</a:t>
            </a:r>
          </a:p>
        </p:txBody>
      </p:sp>
      <p:cxnSp>
        <p:nvCxnSpPr>
          <p:cNvPr id="20" name="Straight Arrow Connector 19">
            <a:extLst>
              <a:ext uri="{FF2B5EF4-FFF2-40B4-BE49-F238E27FC236}">
                <a16:creationId xmlns:a16="http://schemas.microsoft.com/office/drawing/2014/main" id="{B4F5D8BB-5796-43F1-B9D6-2E25C9B70FE5}"/>
              </a:ext>
            </a:extLst>
          </p:cNvPr>
          <p:cNvCxnSpPr>
            <a:cxnSpLocks/>
            <a:stCxn id="19" idx="2"/>
          </p:cNvCxnSpPr>
          <p:nvPr/>
        </p:nvCxnSpPr>
        <p:spPr>
          <a:xfrm flipH="1">
            <a:off x="5328848" y="1914788"/>
            <a:ext cx="7256" cy="74646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1" name="Rectangle 20">
            <a:extLst>
              <a:ext uri="{FF2B5EF4-FFF2-40B4-BE49-F238E27FC236}">
                <a16:creationId xmlns:a16="http://schemas.microsoft.com/office/drawing/2014/main" id="{33C6257A-8C6F-440D-AAB8-74359480CB42}"/>
              </a:ext>
            </a:extLst>
          </p:cNvPr>
          <p:cNvSpPr/>
          <p:nvPr/>
        </p:nvSpPr>
        <p:spPr>
          <a:xfrm>
            <a:off x="8079940" y="3728325"/>
            <a:ext cx="1324947" cy="625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Non-edible by-products</a:t>
            </a:r>
          </a:p>
        </p:txBody>
      </p:sp>
      <p:sp>
        <p:nvSpPr>
          <p:cNvPr id="22" name="Rectangle 21">
            <a:extLst>
              <a:ext uri="{FF2B5EF4-FFF2-40B4-BE49-F238E27FC236}">
                <a16:creationId xmlns:a16="http://schemas.microsoft.com/office/drawing/2014/main" id="{2C1BE159-7667-4959-882A-DDD48C1886F1}"/>
              </a:ext>
            </a:extLst>
          </p:cNvPr>
          <p:cNvSpPr/>
          <p:nvPr/>
        </p:nvSpPr>
        <p:spPr>
          <a:xfrm>
            <a:off x="8234258" y="5475952"/>
            <a:ext cx="1211889" cy="6251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dirty="0"/>
              <a:t>Re-processing</a:t>
            </a:r>
          </a:p>
        </p:txBody>
      </p:sp>
      <p:cxnSp>
        <p:nvCxnSpPr>
          <p:cNvPr id="23" name="Connector: Elbow 22">
            <a:extLst>
              <a:ext uri="{FF2B5EF4-FFF2-40B4-BE49-F238E27FC236}">
                <a16:creationId xmlns:a16="http://schemas.microsoft.com/office/drawing/2014/main" id="{AA78BC2E-6D38-4503-8DF6-D40836745CA0}"/>
              </a:ext>
            </a:extLst>
          </p:cNvPr>
          <p:cNvCxnSpPr>
            <a:cxnSpLocks/>
            <a:endCxn id="21" idx="0"/>
          </p:cNvCxnSpPr>
          <p:nvPr/>
        </p:nvCxnSpPr>
        <p:spPr>
          <a:xfrm>
            <a:off x="5336104" y="3362902"/>
            <a:ext cx="3406310" cy="365423"/>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A1850E01-AB67-49BF-A8FB-825545F6E1B1}"/>
              </a:ext>
            </a:extLst>
          </p:cNvPr>
          <p:cNvCxnSpPr>
            <a:cxnSpLocks/>
            <a:endCxn id="22" idx="0"/>
          </p:cNvCxnSpPr>
          <p:nvPr/>
        </p:nvCxnSpPr>
        <p:spPr>
          <a:xfrm>
            <a:off x="8837588" y="4362878"/>
            <a:ext cx="2615" cy="111307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4" name="Rectangle 33">
            <a:extLst>
              <a:ext uri="{FF2B5EF4-FFF2-40B4-BE49-F238E27FC236}">
                <a16:creationId xmlns:a16="http://schemas.microsoft.com/office/drawing/2014/main" id="{7CD7FF80-4989-45BE-B06F-DAF2BA8113D3}"/>
              </a:ext>
            </a:extLst>
          </p:cNvPr>
          <p:cNvSpPr/>
          <p:nvPr/>
        </p:nvSpPr>
        <p:spPr>
          <a:xfrm>
            <a:off x="2532298" y="1133085"/>
            <a:ext cx="7209398" cy="2135534"/>
          </a:xfrm>
          <a:prstGeom prst="rect">
            <a:avLst/>
          </a:prstGeom>
          <a:noFill/>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35" name="TextBox 34">
            <a:extLst>
              <a:ext uri="{FF2B5EF4-FFF2-40B4-BE49-F238E27FC236}">
                <a16:creationId xmlns:a16="http://schemas.microsoft.com/office/drawing/2014/main" id="{54813C3E-82A4-454B-BB0E-BE1349487F31}"/>
              </a:ext>
            </a:extLst>
          </p:cNvPr>
          <p:cNvSpPr txBox="1"/>
          <p:nvPr/>
        </p:nvSpPr>
        <p:spPr>
          <a:xfrm>
            <a:off x="8436785" y="1068293"/>
            <a:ext cx="1936203" cy="369332"/>
          </a:xfrm>
          <a:prstGeom prst="rect">
            <a:avLst/>
          </a:prstGeom>
          <a:noFill/>
        </p:spPr>
        <p:txBody>
          <a:bodyPr wrap="square" rtlCol="0">
            <a:spAutoFit/>
          </a:bodyPr>
          <a:lstStyle/>
          <a:p>
            <a:r>
              <a:rPr lang="nl-NL" dirty="0"/>
              <a:t>Upstream</a:t>
            </a:r>
          </a:p>
        </p:txBody>
      </p:sp>
      <p:sp>
        <p:nvSpPr>
          <p:cNvPr id="36" name="TextBox 35">
            <a:extLst>
              <a:ext uri="{FF2B5EF4-FFF2-40B4-BE49-F238E27FC236}">
                <a16:creationId xmlns:a16="http://schemas.microsoft.com/office/drawing/2014/main" id="{547ED22B-4032-4671-A794-9AE150D0B143}"/>
              </a:ext>
            </a:extLst>
          </p:cNvPr>
          <p:cNvSpPr txBox="1"/>
          <p:nvPr/>
        </p:nvSpPr>
        <p:spPr>
          <a:xfrm>
            <a:off x="4435516" y="4552994"/>
            <a:ext cx="2257508" cy="523220"/>
          </a:xfrm>
          <a:prstGeom prst="rect">
            <a:avLst/>
          </a:prstGeom>
          <a:noFill/>
        </p:spPr>
        <p:txBody>
          <a:bodyPr wrap="square" rtlCol="0">
            <a:spAutoFit/>
          </a:bodyPr>
          <a:lstStyle/>
          <a:p>
            <a:r>
              <a:rPr lang="nl-NL" sz="1400" dirty="0"/>
              <a:t>Price 2 – $/kg</a:t>
            </a:r>
          </a:p>
          <a:p>
            <a:r>
              <a:rPr lang="nl-NL" sz="1400" dirty="0"/>
              <a:t>% w/w</a:t>
            </a:r>
          </a:p>
        </p:txBody>
      </p:sp>
      <p:sp>
        <p:nvSpPr>
          <p:cNvPr id="38" name="Rectangle 37">
            <a:extLst>
              <a:ext uri="{FF2B5EF4-FFF2-40B4-BE49-F238E27FC236}">
                <a16:creationId xmlns:a16="http://schemas.microsoft.com/office/drawing/2014/main" id="{193E4AFE-99CE-437E-8047-636327ADACCF}"/>
              </a:ext>
            </a:extLst>
          </p:cNvPr>
          <p:cNvSpPr/>
          <p:nvPr/>
        </p:nvSpPr>
        <p:spPr>
          <a:xfrm>
            <a:off x="2532298" y="3570004"/>
            <a:ext cx="7209398" cy="1552135"/>
          </a:xfrm>
          <a:prstGeom prst="rect">
            <a:avLst/>
          </a:prstGeom>
          <a:noFill/>
          <a:ln>
            <a:solidFill>
              <a:schemeClr val="accent6">
                <a:lumMod val="75000"/>
              </a:schemeClr>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39" name="TextBox 38">
            <a:extLst>
              <a:ext uri="{FF2B5EF4-FFF2-40B4-BE49-F238E27FC236}">
                <a16:creationId xmlns:a16="http://schemas.microsoft.com/office/drawing/2014/main" id="{FB08D904-58B9-4DBB-9843-295D7CCE9816}"/>
              </a:ext>
            </a:extLst>
          </p:cNvPr>
          <p:cNvSpPr txBox="1"/>
          <p:nvPr/>
        </p:nvSpPr>
        <p:spPr>
          <a:xfrm>
            <a:off x="2600404" y="4613158"/>
            <a:ext cx="2257508" cy="523220"/>
          </a:xfrm>
          <a:prstGeom prst="rect">
            <a:avLst/>
          </a:prstGeom>
          <a:noFill/>
        </p:spPr>
        <p:txBody>
          <a:bodyPr wrap="square" rtlCol="0">
            <a:spAutoFit/>
          </a:bodyPr>
          <a:lstStyle/>
          <a:p>
            <a:r>
              <a:rPr lang="nl-NL" sz="1400" dirty="0"/>
              <a:t>Price 1 – $/kg</a:t>
            </a:r>
          </a:p>
          <a:p>
            <a:r>
              <a:rPr lang="nl-NL" sz="1400" dirty="0"/>
              <a:t>% w/w</a:t>
            </a:r>
          </a:p>
        </p:txBody>
      </p:sp>
      <p:sp>
        <p:nvSpPr>
          <p:cNvPr id="40" name="TextBox 39">
            <a:extLst>
              <a:ext uri="{FF2B5EF4-FFF2-40B4-BE49-F238E27FC236}">
                <a16:creationId xmlns:a16="http://schemas.microsoft.com/office/drawing/2014/main" id="{846B68FA-0786-4538-A457-A0702AC29C3B}"/>
              </a:ext>
            </a:extLst>
          </p:cNvPr>
          <p:cNvSpPr txBox="1"/>
          <p:nvPr/>
        </p:nvSpPr>
        <p:spPr>
          <a:xfrm>
            <a:off x="6286905" y="4531893"/>
            <a:ext cx="2257508" cy="523220"/>
          </a:xfrm>
          <a:prstGeom prst="rect">
            <a:avLst/>
          </a:prstGeom>
          <a:noFill/>
        </p:spPr>
        <p:txBody>
          <a:bodyPr wrap="square" rtlCol="0">
            <a:spAutoFit/>
          </a:bodyPr>
          <a:lstStyle/>
          <a:p>
            <a:r>
              <a:rPr lang="nl-NL" sz="1400" dirty="0"/>
              <a:t>Price 3 – $/kg</a:t>
            </a:r>
          </a:p>
          <a:p>
            <a:r>
              <a:rPr lang="nl-NL" sz="1400" dirty="0"/>
              <a:t>% w/w</a:t>
            </a:r>
          </a:p>
        </p:txBody>
      </p:sp>
      <p:sp>
        <p:nvSpPr>
          <p:cNvPr id="41" name="TextBox 40">
            <a:extLst>
              <a:ext uri="{FF2B5EF4-FFF2-40B4-BE49-F238E27FC236}">
                <a16:creationId xmlns:a16="http://schemas.microsoft.com/office/drawing/2014/main" id="{069EF747-0E6F-430C-BF0F-F14D72765658}"/>
              </a:ext>
            </a:extLst>
          </p:cNvPr>
          <p:cNvSpPr txBox="1"/>
          <p:nvPr/>
        </p:nvSpPr>
        <p:spPr>
          <a:xfrm>
            <a:off x="8381984" y="4528201"/>
            <a:ext cx="2257508" cy="523220"/>
          </a:xfrm>
          <a:prstGeom prst="rect">
            <a:avLst/>
          </a:prstGeom>
          <a:noFill/>
        </p:spPr>
        <p:txBody>
          <a:bodyPr wrap="square" rtlCol="0">
            <a:spAutoFit/>
          </a:bodyPr>
          <a:lstStyle/>
          <a:p>
            <a:r>
              <a:rPr lang="nl-NL" sz="1400" dirty="0"/>
              <a:t>Price 4 – $/kg</a:t>
            </a:r>
          </a:p>
          <a:p>
            <a:r>
              <a:rPr lang="nl-NL" sz="1400" dirty="0"/>
              <a:t>% w/w</a:t>
            </a:r>
          </a:p>
        </p:txBody>
      </p:sp>
      <p:sp>
        <p:nvSpPr>
          <p:cNvPr id="42" name="TextBox 41">
            <a:extLst>
              <a:ext uri="{FF2B5EF4-FFF2-40B4-BE49-F238E27FC236}">
                <a16:creationId xmlns:a16="http://schemas.microsoft.com/office/drawing/2014/main" id="{94A8D2C8-73AC-4FE6-871B-A9F892C7F598}"/>
              </a:ext>
            </a:extLst>
          </p:cNvPr>
          <p:cNvSpPr txBox="1"/>
          <p:nvPr/>
        </p:nvSpPr>
        <p:spPr>
          <a:xfrm>
            <a:off x="9719989" y="4929024"/>
            <a:ext cx="1936203" cy="369332"/>
          </a:xfrm>
          <a:prstGeom prst="rect">
            <a:avLst/>
          </a:prstGeom>
          <a:noFill/>
        </p:spPr>
        <p:txBody>
          <a:bodyPr wrap="square" rtlCol="0">
            <a:spAutoFit/>
          </a:bodyPr>
          <a:lstStyle/>
          <a:p>
            <a:r>
              <a:rPr lang="nl-NL" dirty="0"/>
              <a:t>Total revenue</a:t>
            </a:r>
          </a:p>
        </p:txBody>
      </p:sp>
    </p:spTree>
    <p:extLst>
      <p:ext uri="{BB962C8B-B14F-4D97-AF65-F5344CB8AC3E}">
        <p14:creationId xmlns:p14="http://schemas.microsoft.com/office/powerpoint/2010/main" val="135157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6FAFC-B4B7-4B35-8B35-DE527FA2C002}"/>
              </a:ext>
            </a:extLst>
          </p:cNvPr>
          <p:cNvSpPr>
            <a:spLocks noGrp="1"/>
          </p:cNvSpPr>
          <p:nvPr>
            <p:ph type="body" sz="quarter" idx="12"/>
          </p:nvPr>
        </p:nvSpPr>
        <p:spPr>
          <a:xfrm>
            <a:off x="386788" y="1845622"/>
            <a:ext cx="6921500" cy="3880338"/>
          </a:xfrm>
        </p:spPr>
        <p:txBody>
          <a:bodyPr/>
          <a:lstStyle/>
          <a:p>
            <a:pPr marL="285750" indent="-285750">
              <a:buFont typeface="Arial" panose="020B0604020202020204" pitchFamily="34" charset="0"/>
              <a:buChar char="•"/>
            </a:pPr>
            <a:r>
              <a:rPr lang="en-US" dirty="0"/>
              <a:t>Allocation refers to the partitioning of the inputs or outputs of a process or product system between the product system under study and one or more other product systems.</a:t>
            </a:r>
          </a:p>
          <a:p>
            <a:pPr marL="285750" indent="-285750">
              <a:buFont typeface="Arial" panose="020B0604020202020204" pitchFamily="34" charset="0"/>
              <a:buChar char="•"/>
            </a:pPr>
            <a:r>
              <a:rPr lang="en-US" dirty="0"/>
              <a:t>ISO 14040/44 recommendations on allocation.</a:t>
            </a:r>
          </a:p>
          <a:p>
            <a:pPr marL="285750" indent="-285750">
              <a:buFont typeface="Arial" panose="020B0604020202020204" pitchFamily="34" charset="0"/>
              <a:buChar char="•"/>
            </a:pPr>
            <a:r>
              <a:rPr lang="en-US" dirty="0"/>
              <a:t>Different processes/different allocation method may be found appropriate. </a:t>
            </a:r>
          </a:p>
          <a:p>
            <a:pPr marL="971550" lvl="1" indent="-285750"/>
            <a:r>
              <a:rPr lang="en-US" dirty="0"/>
              <a:t>Method should reflect the reality and drivers of the activity and its relation to the associated carbon footprint. </a:t>
            </a:r>
          </a:p>
          <a:p>
            <a:pPr marL="971550" lvl="1" indent="-285750"/>
            <a:r>
              <a:rPr lang="en-US" dirty="0"/>
              <a:t>Data needs can vary among methods, which can have an influence on the applicability.</a:t>
            </a:r>
          </a:p>
          <a:p>
            <a:pPr marL="285750" indent="-285750">
              <a:buFont typeface="Arial" panose="020B0604020202020204" pitchFamily="34" charset="0"/>
              <a:buChar char="•"/>
            </a:pPr>
            <a:r>
              <a:rPr lang="en-US" dirty="0"/>
              <a:t>Most appropriate methods suggested as default in guideline.</a:t>
            </a:r>
            <a:endParaRPr lang="nl-NL" dirty="0"/>
          </a:p>
        </p:txBody>
      </p:sp>
      <p:sp>
        <p:nvSpPr>
          <p:cNvPr id="3" name="Picture Placeholder 2">
            <a:extLst>
              <a:ext uri="{FF2B5EF4-FFF2-40B4-BE49-F238E27FC236}">
                <a16:creationId xmlns:a16="http://schemas.microsoft.com/office/drawing/2014/main" id="{307FA517-46DE-4FC6-9C91-65A6B6C747E2}"/>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6E334F51-2CFE-49BD-90B1-4F00FAAB4B34}"/>
              </a:ext>
            </a:extLst>
          </p:cNvPr>
          <p:cNvSpPr>
            <a:spLocks noGrp="1"/>
          </p:cNvSpPr>
          <p:nvPr>
            <p:ph type="sldNum" sz="quarter" idx="4"/>
          </p:nvPr>
        </p:nvSpPr>
        <p:spPr/>
        <p:txBody>
          <a:bodyPr/>
          <a:lstStyle/>
          <a:p>
            <a:fld id="{0EA9AC8E-6DCE-CC4C-BD24-7336A2623304}" type="slidenum">
              <a:rPr lang="en-DE" smtClean="0"/>
              <a:pPr/>
              <a:t>16</a:t>
            </a:fld>
            <a:endParaRPr lang="en-DE" dirty="0"/>
          </a:p>
        </p:txBody>
      </p:sp>
      <p:sp>
        <p:nvSpPr>
          <p:cNvPr id="5" name="Title 4">
            <a:extLst>
              <a:ext uri="{FF2B5EF4-FFF2-40B4-BE49-F238E27FC236}">
                <a16:creationId xmlns:a16="http://schemas.microsoft.com/office/drawing/2014/main" id="{C027FA49-626C-4B93-ABDA-E8BA7B819EB7}"/>
              </a:ext>
            </a:extLst>
          </p:cNvPr>
          <p:cNvSpPr>
            <a:spLocks noGrp="1"/>
          </p:cNvSpPr>
          <p:nvPr>
            <p:ph type="title"/>
          </p:nvPr>
        </p:nvSpPr>
        <p:spPr/>
        <p:txBody>
          <a:bodyPr/>
          <a:lstStyle/>
          <a:p>
            <a:r>
              <a:rPr lang="nl-NL" dirty="0"/>
              <a:t>Methodology </a:t>
            </a:r>
          </a:p>
        </p:txBody>
      </p:sp>
      <p:sp>
        <p:nvSpPr>
          <p:cNvPr id="6" name="Text Placeholder 5">
            <a:extLst>
              <a:ext uri="{FF2B5EF4-FFF2-40B4-BE49-F238E27FC236}">
                <a16:creationId xmlns:a16="http://schemas.microsoft.com/office/drawing/2014/main" id="{CF4D5AAD-089A-48BF-99FF-97BA7E948380}"/>
              </a:ext>
            </a:extLst>
          </p:cNvPr>
          <p:cNvSpPr>
            <a:spLocks noGrp="1"/>
          </p:cNvSpPr>
          <p:nvPr>
            <p:ph type="body" sz="quarter" idx="11"/>
          </p:nvPr>
        </p:nvSpPr>
        <p:spPr/>
        <p:txBody>
          <a:bodyPr>
            <a:normAutofit lnSpcReduction="10000"/>
          </a:bodyPr>
          <a:lstStyle/>
          <a:p>
            <a:r>
              <a:rPr lang="nl-NL" dirty="0"/>
              <a:t>Allocation</a:t>
            </a:r>
          </a:p>
        </p:txBody>
      </p:sp>
      <p:pic>
        <p:nvPicPr>
          <p:cNvPr id="7" name="Picture Placeholder 5">
            <a:extLst>
              <a:ext uri="{FF2B5EF4-FFF2-40B4-BE49-F238E27FC236}">
                <a16:creationId xmlns:a16="http://schemas.microsoft.com/office/drawing/2014/main" id="{BBDB7267-89DD-4958-9915-6A1D4D9898DA}"/>
              </a:ext>
            </a:extLst>
          </p:cNvPr>
          <p:cNvPicPr>
            <a:picLocks noChangeAspect="1"/>
          </p:cNvPicPr>
          <p:nvPr/>
        </p:nvPicPr>
        <p:blipFill>
          <a:blip r:embed="rId3"/>
          <a:srcRect l="6528" r="6528"/>
          <a:stretch/>
        </p:blipFill>
        <p:spPr>
          <a:xfrm>
            <a:off x="8212992"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Tree>
    <p:extLst>
      <p:ext uri="{BB962C8B-B14F-4D97-AF65-F5344CB8AC3E}">
        <p14:creationId xmlns:p14="http://schemas.microsoft.com/office/powerpoint/2010/main" val="356542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6FAFC-B4B7-4B35-8B35-DE527FA2C002}"/>
              </a:ext>
            </a:extLst>
          </p:cNvPr>
          <p:cNvSpPr>
            <a:spLocks noGrp="1"/>
          </p:cNvSpPr>
          <p:nvPr>
            <p:ph type="body" sz="quarter" idx="12"/>
          </p:nvPr>
        </p:nvSpPr>
        <p:spPr/>
        <p:txBody>
          <a:bodyPr/>
          <a:lstStyle/>
          <a:p>
            <a:endParaRPr lang="nl-NL" dirty="0"/>
          </a:p>
        </p:txBody>
      </p:sp>
      <p:sp>
        <p:nvSpPr>
          <p:cNvPr id="3" name="Picture Placeholder 2">
            <a:extLst>
              <a:ext uri="{FF2B5EF4-FFF2-40B4-BE49-F238E27FC236}">
                <a16:creationId xmlns:a16="http://schemas.microsoft.com/office/drawing/2014/main" id="{307FA517-46DE-4FC6-9C91-65A6B6C747E2}"/>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6E334F51-2CFE-49BD-90B1-4F00FAAB4B34}"/>
              </a:ext>
            </a:extLst>
          </p:cNvPr>
          <p:cNvSpPr>
            <a:spLocks noGrp="1"/>
          </p:cNvSpPr>
          <p:nvPr>
            <p:ph type="sldNum" sz="quarter" idx="4"/>
          </p:nvPr>
        </p:nvSpPr>
        <p:spPr/>
        <p:txBody>
          <a:bodyPr/>
          <a:lstStyle/>
          <a:p>
            <a:fld id="{0EA9AC8E-6DCE-CC4C-BD24-7336A2623304}" type="slidenum">
              <a:rPr lang="en-DE" smtClean="0"/>
              <a:pPr/>
              <a:t>17</a:t>
            </a:fld>
            <a:endParaRPr lang="en-DE" dirty="0"/>
          </a:p>
        </p:txBody>
      </p:sp>
      <p:sp>
        <p:nvSpPr>
          <p:cNvPr id="5" name="Title 4">
            <a:extLst>
              <a:ext uri="{FF2B5EF4-FFF2-40B4-BE49-F238E27FC236}">
                <a16:creationId xmlns:a16="http://schemas.microsoft.com/office/drawing/2014/main" id="{C027FA49-626C-4B93-ABDA-E8BA7B819EB7}"/>
              </a:ext>
            </a:extLst>
          </p:cNvPr>
          <p:cNvSpPr>
            <a:spLocks noGrp="1"/>
          </p:cNvSpPr>
          <p:nvPr>
            <p:ph type="title"/>
          </p:nvPr>
        </p:nvSpPr>
        <p:spPr/>
        <p:txBody>
          <a:bodyPr/>
          <a:lstStyle/>
          <a:p>
            <a:r>
              <a:rPr lang="nl-NL" dirty="0"/>
              <a:t>Methodology </a:t>
            </a:r>
          </a:p>
        </p:txBody>
      </p:sp>
      <p:sp>
        <p:nvSpPr>
          <p:cNvPr id="6" name="Text Placeholder 5">
            <a:extLst>
              <a:ext uri="{FF2B5EF4-FFF2-40B4-BE49-F238E27FC236}">
                <a16:creationId xmlns:a16="http://schemas.microsoft.com/office/drawing/2014/main" id="{CF4D5AAD-089A-48BF-99FF-97BA7E948380}"/>
              </a:ext>
            </a:extLst>
          </p:cNvPr>
          <p:cNvSpPr>
            <a:spLocks noGrp="1"/>
          </p:cNvSpPr>
          <p:nvPr>
            <p:ph type="body" sz="quarter" idx="11"/>
          </p:nvPr>
        </p:nvSpPr>
        <p:spPr/>
        <p:txBody>
          <a:bodyPr>
            <a:normAutofit lnSpcReduction="10000"/>
          </a:bodyPr>
          <a:lstStyle/>
          <a:p>
            <a:r>
              <a:rPr lang="nl-NL" dirty="0"/>
              <a:t>Allocation- Most relevant cases</a:t>
            </a:r>
          </a:p>
        </p:txBody>
      </p:sp>
      <p:sp>
        <p:nvSpPr>
          <p:cNvPr id="7" name="Rectangle 6">
            <a:extLst>
              <a:ext uri="{FF2B5EF4-FFF2-40B4-BE49-F238E27FC236}">
                <a16:creationId xmlns:a16="http://schemas.microsoft.com/office/drawing/2014/main" id="{E1C8D9D0-C73F-4D3C-989A-0283BBDCA014}"/>
              </a:ext>
            </a:extLst>
          </p:cNvPr>
          <p:cNvSpPr/>
          <p:nvPr/>
        </p:nvSpPr>
        <p:spPr>
          <a:xfrm>
            <a:off x="4154197" y="2478355"/>
            <a:ext cx="1474236" cy="6251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a:t>Animal farm</a:t>
            </a:r>
          </a:p>
        </p:txBody>
      </p:sp>
      <p:sp>
        <p:nvSpPr>
          <p:cNvPr id="8" name="Rectangle 7">
            <a:extLst>
              <a:ext uri="{FF2B5EF4-FFF2-40B4-BE49-F238E27FC236}">
                <a16:creationId xmlns:a16="http://schemas.microsoft.com/office/drawing/2014/main" id="{7EBED439-AD59-4482-AA7B-2EA7EA0D7C00}"/>
              </a:ext>
            </a:extLst>
          </p:cNvPr>
          <p:cNvSpPr/>
          <p:nvPr/>
        </p:nvSpPr>
        <p:spPr>
          <a:xfrm>
            <a:off x="1330132" y="3603182"/>
            <a:ext cx="1474236" cy="625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t>Milk</a:t>
            </a:r>
          </a:p>
        </p:txBody>
      </p:sp>
      <p:sp>
        <p:nvSpPr>
          <p:cNvPr id="9" name="Rectangle 8">
            <a:extLst>
              <a:ext uri="{FF2B5EF4-FFF2-40B4-BE49-F238E27FC236}">
                <a16:creationId xmlns:a16="http://schemas.microsoft.com/office/drawing/2014/main" id="{C56AC907-BAA0-4E26-9311-017FF97259BB}"/>
              </a:ext>
            </a:extLst>
          </p:cNvPr>
          <p:cNvSpPr/>
          <p:nvPr/>
        </p:nvSpPr>
        <p:spPr>
          <a:xfrm>
            <a:off x="1246156" y="4627862"/>
            <a:ext cx="1607975" cy="709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Dairy industry</a:t>
            </a:r>
          </a:p>
        </p:txBody>
      </p:sp>
      <p:sp>
        <p:nvSpPr>
          <p:cNvPr id="10" name="Rectangle 9">
            <a:extLst>
              <a:ext uri="{FF2B5EF4-FFF2-40B4-BE49-F238E27FC236}">
                <a16:creationId xmlns:a16="http://schemas.microsoft.com/office/drawing/2014/main" id="{4A6625DD-E4C7-4C93-A26F-C86DEDC18FF1}"/>
              </a:ext>
            </a:extLst>
          </p:cNvPr>
          <p:cNvSpPr/>
          <p:nvPr/>
        </p:nvSpPr>
        <p:spPr>
          <a:xfrm>
            <a:off x="4226049" y="3611612"/>
            <a:ext cx="1324947" cy="625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Spent cows</a:t>
            </a:r>
          </a:p>
        </p:txBody>
      </p:sp>
      <p:sp>
        <p:nvSpPr>
          <p:cNvPr id="11" name="Rectangle 10">
            <a:extLst>
              <a:ext uri="{FF2B5EF4-FFF2-40B4-BE49-F238E27FC236}">
                <a16:creationId xmlns:a16="http://schemas.microsoft.com/office/drawing/2014/main" id="{D8B050A3-1B58-4DA7-9817-8001A6D14485}"/>
              </a:ext>
            </a:extLst>
          </p:cNvPr>
          <p:cNvSpPr/>
          <p:nvPr/>
        </p:nvSpPr>
        <p:spPr>
          <a:xfrm>
            <a:off x="5927241" y="3603182"/>
            <a:ext cx="1211889" cy="625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Calves</a:t>
            </a:r>
          </a:p>
        </p:txBody>
      </p:sp>
      <p:sp>
        <p:nvSpPr>
          <p:cNvPr id="12" name="Rectangle 11">
            <a:extLst>
              <a:ext uri="{FF2B5EF4-FFF2-40B4-BE49-F238E27FC236}">
                <a16:creationId xmlns:a16="http://schemas.microsoft.com/office/drawing/2014/main" id="{645B5C78-47D4-45E0-8F0D-07D132538919}"/>
              </a:ext>
            </a:extLst>
          </p:cNvPr>
          <p:cNvSpPr/>
          <p:nvPr/>
        </p:nvSpPr>
        <p:spPr>
          <a:xfrm>
            <a:off x="4221585" y="4756037"/>
            <a:ext cx="1324947" cy="6251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400" dirty="0"/>
              <a:t>Slaughtering</a:t>
            </a:r>
          </a:p>
        </p:txBody>
      </p:sp>
      <p:sp>
        <p:nvSpPr>
          <p:cNvPr id="13" name="Rectangle 12">
            <a:extLst>
              <a:ext uri="{FF2B5EF4-FFF2-40B4-BE49-F238E27FC236}">
                <a16:creationId xmlns:a16="http://schemas.microsoft.com/office/drawing/2014/main" id="{001F788C-B170-46B2-A0A1-DBC52D1FAE68}"/>
              </a:ext>
            </a:extLst>
          </p:cNvPr>
          <p:cNvSpPr/>
          <p:nvPr/>
        </p:nvSpPr>
        <p:spPr>
          <a:xfrm>
            <a:off x="5963840" y="4821975"/>
            <a:ext cx="1211889" cy="6251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dirty="0"/>
              <a:t>Backgrounding//Fattening</a:t>
            </a:r>
          </a:p>
        </p:txBody>
      </p:sp>
      <p:cxnSp>
        <p:nvCxnSpPr>
          <p:cNvPr id="14" name="Connector: Elbow 13">
            <a:extLst>
              <a:ext uri="{FF2B5EF4-FFF2-40B4-BE49-F238E27FC236}">
                <a16:creationId xmlns:a16="http://schemas.microsoft.com/office/drawing/2014/main" id="{54193D56-67B2-4F02-8808-ABCD2995C86E}"/>
              </a:ext>
            </a:extLst>
          </p:cNvPr>
          <p:cNvCxnSpPr>
            <a:stCxn id="7" idx="2"/>
            <a:endCxn id="8" idx="0"/>
          </p:cNvCxnSpPr>
          <p:nvPr/>
        </p:nvCxnSpPr>
        <p:spPr>
          <a:xfrm rot="5400000">
            <a:off x="3229445" y="1941312"/>
            <a:ext cx="499676" cy="2824065"/>
          </a:xfrm>
          <a:prstGeom prst="bentConnector3">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E47A4AB1-CE8B-4AFC-A618-F0042F811EA4}"/>
              </a:ext>
            </a:extLst>
          </p:cNvPr>
          <p:cNvCxnSpPr>
            <a:cxnSpLocks/>
            <a:stCxn id="7" idx="2"/>
            <a:endCxn id="10" idx="0"/>
          </p:cNvCxnSpPr>
          <p:nvPr/>
        </p:nvCxnSpPr>
        <p:spPr>
          <a:xfrm flipH="1">
            <a:off x="4888523" y="3103506"/>
            <a:ext cx="2792" cy="50810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Connector: Elbow 15">
            <a:extLst>
              <a:ext uri="{FF2B5EF4-FFF2-40B4-BE49-F238E27FC236}">
                <a16:creationId xmlns:a16="http://schemas.microsoft.com/office/drawing/2014/main" id="{EC1BC095-E0FA-41DA-A51C-C70888721966}"/>
              </a:ext>
            </a:extLst>
          </p:cNvPr>
          <p:cNvCxnSpPr>
            <a:cxnSpLocks/>
            <a:stCxn id="7" idx="2"/>
            <a:endCxn id="11" idx="0"/>
          </p:cNvCxnSpPr>
          <p:nvPr/>
        </p:nvCxnSpPr>
        <p:spPr>
          <a:xfrm rot="16200000" flipH="1">
            <a:off x="5462412" y="2532408"/>
            <a:ext cx="499676" cy="1641871"/>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F2FF22AE-D334-4B94-8999-4C5B320E28B6}"/>
              </a:ext>
            </a:extLst>
          </p:cNvPr>
          <p:cNvCxnSpPr>
            <a:stCxn id="10" idx="2"/>
            <a:endCxn id="12" idx="0"/>
          </p:cNvCxnSpPr>
          <p:nvPr/>
        </p:nvCxnSpPr>
        <p:spPr>
          <a:xfrm flipH="1">
            <a:off x="4884059" y="4236763"/>
            <a:ext cx="4464" cy="51927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6A71BC59-FAB1-46B3-84EC-4F3AEC3085A8}"/>
              </a:ext>
            </a:extLst>
          </p:cNvPr>
          <p:cNvCxnSpPr>
            <a:stCxn id="11" idx="2"/>
            <a:endCxn id="12" idx="0"/>
          </p:cNvCxnSpPr>
          <p:nvPr/>
        </p:nvCxnSpPr>
        <p:spPr>
          <a:xfrm flipH="1">
            <a:off x="4884059" y="4228333"/>
            <a:ext cx="1649127" cy="5277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881C4F0C-A991-436D-8980-1DFF763BB97C}"/>
              </a:ext>
            </a:extLst>
          </p:cNvPr>
          <p:cNvCxnSpPr>
            <a:cxnSpLocks/>
            <a:stCxn id="11" idx="2"/>
            <a:endCxn id="13" idx="0"/>
          </p:cNvCxnSpPr>
          <p:nvPr/>
        </p:nvCxnSpPr>
        <p:spPr>
          <a:xfrm>
            <a:off x="6533186" y="4228333"/>
            <a:ext cx="36599" cy="59364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DCE4247A-7809-4902-BADF-5F54B9F0D2BC}"/>
              </a:ext>
            </a:extLst>
          </p:cNvPr>
          <p:cNvCxnSpPr>
            <a:cxnSpLocks/>
            <a:endCxn id="9" idx="0"/>
          </p:cNvCxnSpPr>
          <p:nvPr/>
        </p:nvCxnSpPr>
        <p:spPr>
          <a:xfrm>
            <a:off x="2050143" y="4236763"/>
            <a:ext cx="1" cy="3910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Callout: Line with Accent Bar 20">
            <a:extLst>
              <a:ext uri="{FF2B5EF4-FFF2-40B4-BE49-F238E27FC236}">
                <a16:creationId xmlns:a16="http://schemas.microsoft.com/office/drawing/2014/main" id="{81696D24-1BCF-4268-B765-313A1D8537EB}"/>
              </a:ext>
            </a:extLst>
          </p:cNvPr>
          <p:cNvSpPr/>
          <p:nvPr/>
        </p:nvSpPr>
        <p:spPr>
          <a:xfrm>
            <a:off x="7384663" y="1364459"/>
            <a:ext cx="2576284" cy="1636702"/>
          </a:xfrm>
          <a:prstGeom prst="accentCallout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a:t>Different outputs of animal farm require allocation </a:t>
            </a:r>
          </a:p>
        </p:txBody>
      </p:sp>
      <p:sp>
        <p:nvSpPr>
          <p:cNvPr id="22" name="Rectangle 21">
            <a:extLst>
              <a:ext uri="{FF2B5EF4-FFF2-40B4-BE49-F238E27FC236}">
                <a16:creationId xmlns:a16="http://schemas.microsoft.com/office/drawing/2014/main" id="{814064FD-CA9F-47CE-B6AC-360EFB0AC2C3}"/>
              </a:ext>
            </a:extLst>
          </p:cNvPr>
          <p:cNvSpPr/>
          <p:nvPr/>
        </p:nvSpPr>
        <p:spPr>
          <a:xfrm>
            <a:off x="450605" y="2509594"/>
            <a:ext cx="2061722" cy="64511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dirty="0"/>
              <a:t>Biophysical</a:t>
            </a:r>
          </a:p>
        </p:txBody>
      </p:sp>
      <p:sp>
        <p:nvSpPr>
          <p:cNvPr id="23" name="Rectangle 22">
            <a:extLst>
              <a:ext uri="{FF2B5EF4-FFF2-40B4-BE49-F238E27FC236}">
                <a16:creationId xmlns:a16="http://schemas.microsoft.com/office/drawing/2014/main" id="{CF7D6A1A-5F5A-4853-8728-6AA05078D70F}"/>
              </a:ext>
            </a:extLst>
          </p:cNvPr>
          <p:cNvSpPr/>
          <p:nvPr/>
        </p:nvSpPr>
        <p:spPr>
          <a:xfrm>
            <a:off x="5927241" y="5904030"/>
            <a:ext cx="2061722" cy="64511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dirty="0"/>
              <a:t>Mass</a:t>
            </a:r>
          </a:p>
        </p:txBody>
      </p:sp>
    </p:spTree>
    <p:extLst>
      <p:ext uri="{BB962C8B-B14F-4D97-AF65-F5344CB8AC3E}">
        <p14:creationId xmlns:p14="http://schemas.microsoft.com/office/powerpoint/2010/main" val="43941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7FA517-46DE-4FC6-9C91-65A6B6C747E2}"/>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6E334F51-2CFE-49BD-90B1-4F00FAAB4B34}"/>
              </a:ext>
            </a:extLst>
          </p:cNvPr>
          <p:cNvSpPr>
            <a:spLocks noGrp="1"/>
          </p:cNvSpPr>
          <p:nvPr>
            <p:ph type="sldNum" sz="quarter" idx="4"/>
          </p:nvPr>
        </p:nvSpPr>
        <p:spPr/>
        <p:txBody>
          <a:bodyPr/>
          <a:lstStyle/>
          <a:p>
            <a:fld id="{0EA9AC8E-6DCE-CC4C-BD24-7336A2623304}" type="slidenum">
              <a:rPr lang="en-DE" smtClean="0"/>
              <a:pPr/>
              <a:t>18</a:t>
            </a:fld>
            <a:endParaRPr lang="en-DE" dirty="0"/>
          </a:p>
        </p:txBody>
      </p:sp>
      <p:sp>
        <p:nvSpPr>
          <p:cNvPr id="5" name="Title 4">
            <a:extLst>
              <a:ext uri="{FF2B5EF4-FFF2-40B4-BE49-F238E27FC236}">
                <a16:creationId xmlns:a16="http://schemas.microsoft.com/office/drawing/2014/main" id="{C027FA49-626C-4B93-ABDA-E8BA7B819EB7}"/>
              </a:ext>
            </a:extLst>
          </p:cNvPr>
          <p:cNvSpPr>
            <a:spLocks noGrp="1"/>
          </p:cNvSpPr>
          <p:nvPr>
            <p:ph type="title"/>
          </p:nvPr>
        </p:nvSpPr>
        <p:spPr/>
        <p:txBody>
          <a:bodyPr/>
          <a:lstStyle/>
          <a:p>
            <a:r>
              <a:rPr lang="nl-NL" dirty="0"/>
              <a:t>Methodology </a:t>
            </a:r>
          </a:p>
        </p:txBody>
      </p:sp>
      <p:sp>
        <p:nvSpPr>
          <p:cNvPr id="6" name="Text Placeholder 5">
            <a:extLst>
              <a:ext uri="{FF2B5EF4-FFF2-40B4-BE49-F238E27FC236}">
                <a16:creationId xmlns:a16="http://schemas.microsoft.com/office/drawing/2014/main" id="{CF4D5AAD-089A-48BF-99FF-97BA7E948380}"/>
              </a:ext>
            </a:extLst>
          </p:cNvPr>
          <p:cNvSpPr>
            <a:spLocks noGrp="1"/>
          </p:cNvSpPr>
          <p:nvPr>
            <p:ph type="body" sz="quarter" idx="11"/>
          </p:nvPr>
        </p:nvSpPr>
        <p:spPr/>
        <p:txBody>
          <a:bodyPr>
            <a:normAutofit lnSpcReduction="10000"/>
          </a:bodyPr>
          <a:lstStyle/>
          <a:p>
            <a:r>
              <a:rPr lang="nl-NL" dirty="0"/>
              <a:t>Allocation- Most relevant cases</a:t>
            </a:r>
          </a:p>
        </p:txBody>
      </p:sp>
      <p:sp>
        <p:nvSpPr>
          <p:cNvPr id="22" name="Rectangle 21">
            <a:extLst>
              <a:ext uri="{FF2B5EF4-FFF2-40B4-BE49-F238E27FC236}">
                <a16:creationId xmlns:a16="http://schemas.microsoft.com/office/drawing/2014/main" id="{B2DFF757-8A35-4526-81EC-9796D9BB7D15}"/>
              </a:ext>
            </a:extLst>
          </p:cNvPr>
          <p:cNvSpPr/>
          <p:nvPr/>
        </p:nvSpPr>
        <p:spPr>
          <a:xfrm>
            <a:off x="4823927" y="1657674"/>
            <a:ext cx="1474236" cy="6251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a:t>Animal farm</a:t>
            </a:r>
          </a:p>
        </p:txBody>
      </p:sp>
      <p:sp>
        <p:nvSpPr>
          <p:cNvPr id="23" name="Rectangle 22">
            <a:extLst>
              <a:ext uri="{FF2B5EF4-FFF2-40B4-BE49-F238E27FC236}">
                <a16:creationId xmlns:a16="http://schemas.microsoft.com/office/drawing/2014/main" id="{ADC6F62F-D8D4-40F5-A412-220CBA9F7D8C}"/>
              </a:ext>
            </a:extLst>
          </p:cNvPr>
          <p:cNvSpPr/>
          <p:nvPr/>
        </p:nvSpPr>
        <p:spPr>
          <a:xfrm>
            <a:off x="2284503" y="2782501"/>
            <a:ext cx="1324947" cy="625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Animal products</a:t>
            </a:r>
          </a:p>
        </p:txBody>
      </p:sp>
      <p:sp>
        <p:nvSpPr>
          <p:cNvPr id="24" name="Rectangle 23">
            <a:extLst>
              <a:ext uri="{FF2B5EF4-FFF2-40B4-BE49-F238E27FC236}">
                <a16:creationId xmlns:a16="http://schemas.microsoft.com/office/drawing/2014/main" id="{8090B888-A8F1-469E-9413-03D8341AB507}"/>
              </a:ext>
            </a:extLst>
          </p:cNvPr>
          <p:cNvSpPr/>
          <p:nvPr/>
        </p:nvSpPr>
        <p:spPr>
          <a:xfrm>
            <a:off x="7133284" y="2782501"/>
            <a:ext cx="1211889" cy="625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Manure</a:t>
            </a:r>
          </a:p>
        </p:txBody>
      </p:sp>
      <p:cxnSp>
        <p:nvCxnSpPr>
          <p:cNvPr id="25" name="Connector: Elbow 24">
            <a:extLst>
              <a:ext uri="{FF2B5EF4-FFF2-40B4-BE49-F238E27FC236}">
                <a16:creationId xmlns:a16="http://schemas.microsoft.com/office/drawing/2014/main" id="{A7AFAFB9-2CB4-424C-9B6F-B2941E460192}"/>
              </a:ext>
            </a:extLst>
          </p:cNvPr>
          <p:cNvCxnSpPr>
            <a:stCxn id="22" idx="2"/>
            <a:endCxn id="23" idx="0"/>
          </p:cNvCxnSpPr>
          <p:nvPr/>
        </p:nvCxnSpPr>
        <p:spPr>
          <a:xfrm rot="5400000">
            <a:off x="4004173" y="1225629"/>
            <a:ext cx="499676" cy="2614068"/>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6" name="Connector: Elbow 25">
            <a:extLst>
              <a:ext uri="{FF2B5EF4-FFF2-40B4-BE49-F238E27FC236}">
                <a16:creationId xmlns:a16="http://schemas.microsoft.com/office/drawing/2014/main" id="{78E576BF-FBFA-4406-8438-47BB96E8BD68}"/>
              </a:ext>
            </a:extLst>
          </p:cNvPr>
          <p:cNvCxnSpPr>
            <a:stCxn id="22" idx="2"/>
            <a:endCxn id="24" idx="0"/>
          </p:cNvCxnSpPr>
          <p:nvPr/>
        </p:nvCxnSpPr>
        <p:spPr>
          <a:xfrm rot="16200000" flipH="1">
            <a:off x="6400299" y="1443571"/>
            <a:ext cx="499676" cy="2178184"/>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7" name="Connector: Elbow 26">
            <a:extLst>
              <a:ext uri="{FF2B5EF4-FFF2-40B4-BE49-F238E27FC236}">
                <a16:creationId xmlns:a16="http://schemas.microsoft.com/office/drawing/2014/main" id="{5D0C4770-D0FA-4EB6-BF74-03B7798B8E69}"/>
              </a:ext>
            </a:extLst>
          </p:cNvPr>
          <p:cNvCxnSpPr>
            <a:endCxn id="22" idx="3"/>
          </p:cNvCxnSpPr>
          <p:nvPr/>
        </p:nvCxnSpPr>
        <p:spPr>
          <a:xfrm rot="10800000">
            <a:off x="6298163" y="1970250"/>
            <a:ext cx="2047010" cy="1124826"/>
          </a:xfrm>
          <a:prstGeom prst="bentConnector3">
            <a:avLst>
              <a:gd name="adj1" fmla="val -35238"/>
            </a:avLst>
          </a:prstGeom>
          <a:ln>
            <a:tailEnd type="triangle"/>
          </a:ln>
        </p:spPr>
        <p:style>
          <a:lnRef idx="1">
            <a:schemeClr val="accent5"/>
          </a:lnRef>
          <a:fillRef idx="0">
            <a:schemeClr val="accent5"/>
          </a:fillRef>
          <a:effectRef idx="0">
            <a:schemeClr val="accent5"/>
          </a:effectRef>
          <a:fontRef idx="minor">
            <a:schemeClr val="tx1"/>
          </a:fontRef>
        </p:style>
      </p:cxnSp>
      <p:sp>
        <p:nvSpPr>
          <p:cNvPr id="28" name="TextBox 27">
            <a:extLst>
              <a:ext uri="{FF2B5EF4-FFF2-40B4-BE49-F238E27FC236}">
                <a16:creationId xmlns:a16="http://schemas.microsoft.com/office/drawing/2014/main" id="{29F3E09F-10FC-4A62-8368-6C0446D1CAF1}"/>
              </a:ext>
            </a:extLst>
          </p:cNvPr>
          <p:cNvSpPr txBox="1"/>
          <p:nvPr/>
        </p:nvSpPr>
        <p:spPr>
          <a:xfrm>
            <a:off x="8345173" y="2339120"/>
            <a:ext cx="2789854" cy="261610"/>
          </a:xfrm>
          <a:prstGeom prst="rect">
            <a:avLst/>
          </a:prstGeom>
          <a:noFill/>
        </p:spPr>
        <p:txBody>
          <a:bodyPr wrap="square" rtlCol="0">
            <a:spAutoFit/>
          </a:bodyPr>
          <a:lstStyle/>
          <a:p>
            <a:r>
              <a:rPr lang="nl-NL" sz="1100" dirty="0"/>
              <a:t>Manure applied on farm</a:t>
            </a:r>
          </a:p>
        </p:txBody>
      </p:sp>
      <p:cxnSp>
        <p:nvCxnSpPr>
          <p:cNvPr id="29" name="Straight Arrow Connector 28">
            <a:extLst>
              <a:ext uri="{FF2B5EF4-FFF2-40B4-BE49-F238E27FC236}">
                <a16:creationId xmlns:a16="http://schemas.microsoft.com/office/drawing/2014/main" id="{A96A563C-0893-4B69-B2F5-E07020F9C71D}"/>
              </a:ext>
            </a:extLst>
          </p:cNvPr>
          <p:cNvCxnSpPr>
            <a:stCxn id="24" idx="2"/>
          </p:cNvCxnSpPr>
          <p:nvPr/>
        </p:nvCxnSpPr>
        <p:spPr>
          <a:xfrm flipH="1">
            <a:off x="7739228" y="3407652"/>
            <a:ext cx="1" cy="1369621"/>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0" name="TextBox 29">
            <a:extLst>
              <a:ext uri="{FF2B5EF4-FFF2-40B4-BE49-F238E27FC236}">
                <a16:creationId xmlns:a16="http://schemas.microsoft.com/office/drawing/2014/main" id="{659ED918-BD1E-4486-8855-4090BC45EAFF}"/>
              </a:ext>
            </a:extLst>
          </p:cNvPr>
          <p:cNvSpPr txBox="1"/>
          <p:nvPr/>
        </p:nvSpPr>
        <p:spPr>
          <a:xfrm>
            <a:off x="7025949" y="4905183"/>
            <a:ext cx="2976463" cy="369332"/>
          </a:xfrm>
          <a:prstGeom prst="rect">
            <a:avLst/>
          </a:prstGeom>
          <a:noFill/>
        </p:spPr>
        <p:txBody>
          <a:bodyPr wrap="square" rtlCol="0">
            <a:spAutoFit/>
          </a:bodyPr>
          <a:lstStyle/>
          <a:p>
            <a:r>
              <a:rPr lang="nl-NL" dirty="0"/>
              <a:t>Manure exported</a:t>
            </a:r>
          </a:p>
        </p:txBody>
      </p:sp>
      <p:sp>
        <p:nvSpPr>
          <p:cNvPr id="31" name="Callout: Line 30">
            <a:extLst>
              <a:ext uri="{FF2B5EF4-FFF2-40B4-BE49-F238E27FC236}">
                <a16:creationId xmlns:a16="http://schemas.microsoft.com/office/drawing/2014/main" id="{268BBD62-AEF2-4D77-84A1-A9E1D5A6A3EE}"/>
              </a:ext>
            </a:extLst>
          </p:cNvPr>
          <p:cNvSpPr/>
          <p:nvPr/>
        </p:nvSpPr>
        <p:spPr>
          <a:xfrm>
            <a:off x="9106678" y="4189445"/>
            <a:ext cx="1670175" cy="513184"/>
          </a:xfrm>
          <a:prstGeom prst="borderCallout1">
            <a:avLst>
              <a:gd name="adj1" fmla="val 18750"/>
              <a:gd name="adj2" fmla="val -8333"/>
              <a:gd name="adj3" fmla="val -76591"/>
              <a:gd name="adj4" fmla="val -7129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a:t>Allocation required</a:t>
            </a:r>
          </a:p>
        </p:txBody>
      </p:sp>
      <p:sp>
        <p:nvSpPr>
          <p:cNvPr id="16" name="Rectangle 15">
            <a:extLst>
              <a:ext uri="{FF2B5EF4-FFF2-40B4-BE49-F238E27FC236}">
                <a16:creationId xmlns:a16="http://schemas.microsoft.com/office/drawing/2014/main" id="{E0B74CCC-5C2C-49A2-8847-DB035391D1B9}"/>
              </a:ext>
            </a:extLst>
          </p:cNvPr>
          <p:cNvSpPr/>
          <p:nvPr/>
        </p:nvSpPr>
        <p:spPr>
          <a:xfrm>
            <a:off x="2049626" y="5875837"/>
            <a:ext cx="4433454" cy="64511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dirty="0"/>
              <a:t>Cut-off (residual approach)</a:t>
            </a:r>
          </a:p>
        </p:txBody>
      </p:sp>
    </p:spTree>
    <p:extLst>
      <p:ext uri="{BB962C8B-B14F-4D97-AF65-F5344CB8AC3E}">
        <p14:creationId xmlns:p14="http://schemas.microsoft.com/office/powerpoint/2010/main" val="411265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7FA517-46DE-4FC6-9C91-65A6B6C747E2}"/>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6E334F51-2CFE-49BD-90B1-4F00FAAB4B34}"/>
              </a:ext>
            </a:extLst>
          </p:cNvPr>
          <p:cNvSpPr>
            <a:spLocks noGrp="1"/>
          </p:cNvSpPr>
          <p:nvPr>
            <p:ph type="sldNum" sz="quarter" idx="4"/>
          </p:nvPr>
        </p:nvSpPr>
        <p:spPr/>
        <p:txBody>
          <a:bodyPr/>
          <a:lstStyle/>
          <a:p>
            <a:fld id="{0EA9AC8E-6DCE-CC4C-BD24-7336A2623304}" type="slidenum">
              <a:rPr lang="en-DE" smtClean="0"/>
              <a:pPr/>
              <a:t>19</a:t>
            </a:fld>
            <a:endParaRPr lang="en-DE" dirty="0"/>
          </a:p>
        </p:txBody>
      </p:sp>
      <p:sp>
        <p:nvSpPr>
          <p:cNvPr id="5" name="Title 4">
            <a:extLst>
              <a:ext uri="{FF2B5EF4-FFF2-40B4-BE49-F238E27FC236}">
                <a16:creationId xmlns:a16="http://schemas.microsoft.com/office/drawing/2014/main" id="{C027FA49-626C-4B93-ABDA-E8BA7B819EB7}"/>
              </a:ext>
            </a:extLst>
          </p:cNvPr>
          <p:cNvSpPr>
            <a:spLocks noGrp="1"/>
          </p:cNvSpPr>
          <p:nvPr>
            <p:ph type="title"/>
          </p:nvPr>
        </p:nvSpPr>
        <p:spPr/>
        <p:txBody>
          <a:bodyPr/>
          <a:lstStyle/>
          <a:p>
            <a:r>
              <a:rPr lang="nl-NL" dirty="0"/>
              <a:t>Methodology </a:t>
            </a:r>
          </a:p>
        </p:txBody>
      </p:sp>
      <p:sp>
        <p:nvSpPr>
          <p:cNvPr id="6" name="Text Placeholder 5">
            <a:extLst>
              <a:ext uri="{FF2B5EF4-FFF2-40B4-BE49-F238E27FC236}">
                <a16:creationId xmlns:a16="http://schemas.microsoft.com/office/drawing/2014/main" id="{CF4D5AAD-089A-48BF-99FF-97BA7E948380}"/>
              </a:ext>
            </a:extLst>
          </p:cNvPr>
          <p:cNvSpPr>
            <a:spLocks noGrp="1"/>
          </p:cNvSpPr>
          <p:nvPr>
            <p:ph type="body" sz="quarter" idx="11"/>
          </p:nvPr>
        </p:nvSpPr>
        <p:spPr/>
        <p:txBody>
          <a:bodyPr>
            <a:normAutofit lnSpcReduction="10000"/>
          </a:bodyPr>
          <a:lstStyle/>
          <a:p>
            <a:r>
              <a:rPr lang="nl-NL" dirty="0"/>
              <a:t>Allocation- Most relevant cases</a:t>
            </a:r>
          </a:p>
        </p:txBody>
      </p:sp>
      <p:sp>
        <p:nvSpPr>
          <p:cNvPr id="32" name="Rectangle 31">
            <a:extLst>
              <a:ext uri="{FF2B5EF4-FFF2-40B4-BE49-F238E27FC236}">
                <a16:creationId xmlns:a16="http://schemas.microsoft.com/office/drawing/2014/main" id="{FB92E42B-929E-4877-AFF8-996076085286}"/>
              </a:ext>
            </a:extLst>
          </p:cNvPr>
          <p:cNvSpPr/>
          <p:nvPr/>
        </p:nvSpPr>
        <p:spPr>
          <a:xfrm>
            <a:off x="4598986" y="2618374"/>
            <a:ext cx="1474236" cy="6251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a:t>1st Processing</a:t>
            </a:r>
          </a:p>
        </p:txBody>
      </p:sp>
      <p:sp>
        <p:nvSpPr>
          <p:cNvPr id="33" name="Rectangle 32">
            <a:extLst>
              <a:ext uri="{FF2B5EF4-FFF2-40B4-BE49-F238E27FC236}">
                <a16:creationId xmlns:a16="http://schemas.microsoft.com/office/drawing/2014/main" id="{2255A80E-6C24-4E61-BFB5-A2822E9677BA}"/>
              </a:ext>
            </a:extLst>
          </p:cNvPr>
          <p:cNvSpPr/>
          <p:nvPr/>
        </p:nvSpPr>
        <p:spPr>
          <a:xfrm>
            <a:off x="2532297" y="3743201"/>
            <a:ext cx="1474236" cy="62515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nl-NL" dirty="0"/>
              <a:t>Carcass</a:t>
            </a:r>
          </a:p>
        </p:txBody>
      </p:sp>
      <p:sp>
        <p:nvSpPr>
          <p:cNvPr id="34" name="Rectangle 33">
            <a:extLst>
              <a:ext uri="{FF2B5EF4-FFF2-40B4-BE49-F238E27FC236}">
                <a16:creationId xmlns:a16="http://schemas.microsoft.com/office/drawing/2014/main" id="{8CCDAAC4-B630-4C08-B125-F6A3175EA744}"/>
              </a:ext>
            </a:extLst>
          </p:cNvPr>
          <p:cNvSpPr/>
          <p:nvPr/>
        </p:nvSpPr>
        <p:spPr>
          <a:xfrm>
            <a:off x="4670838" y="3751631"/>
            <a:ext cx="1324947" cy="625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Hide</a:t>
            </a:r>
          </a:p>
        </p:txBody>
      </p:sp>
      <p:sp>
        <p:nvSpPr>
          <p:cNvPr id="35" name="Rectangle 34">
            <a:extLst>
              <a:ext uri="{FF2B5EF4-FFF2-40B4-BE49-F238E27FC236}">
                <a16:creationId xmlns:a16="http://schemas.microsoft.com/office/drawing/2014/main" id="{B9EDB282-9611-4D54-B67F-BEA3DFA4D2E4}"/>
              </a:ext>
            </a:extLst>
          </p:cNvPr>
          <p:cNvSpPr/>
          <p:nvPr/>
        </p:nvSpPr>
        <p:spPr>
          <a:xfrm>
            <a:off x="6406015" y="3738011"/>
            <a:ext cx="1211889" cy="625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Edible by-products</a:t>
            </a:r>
          </a:p>
        </p:txBody>
      </p:sp>
      <p:sp>
        <p:nvSpPr>
          <p:cNvPr id="36" name="Rectangle 35">
            <a:extLst>
              <a:ext uri="{FF2B5EF4-FFF2-40B4-BE49-F238E27FC236}">
                <a16:creationId xmlns:a16="http://schemas.microsoft.com/office/drawing/2014/main" id="{57B7878C-9E4C-41FA-8426-E8474C7C52DF}"/>
              </a:ext>
            </a:extLst>
          </p:cNvPr>
          <p:cNvSpPr/>
          <p:nvPr/>
        </p:nvSpPr>
        <p:spPr>
          <a:xfrm>
            <a:off x="4666374" y="4896056"/>
            <a:ext cx="1324947" cy="6251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400" dirty="0"/>
              <a:t>Leather industry</a:t>
            </a:r>
          </a:p>
        </p:txBody>
      </p:sp>
      <p:sp>
        <p:nvSpPr>
          <p:cNvPr id="37" name="Rectangle 36">
            <a:extLst>
              <a:ext uri="{FF2B5EF4-FFF2-40B4-BE49-F238E27FC236}">
                <a16:creationId xmlns:a16="http://schemas.microsoft.com/office/drawing/2014/main" id="{B140F937-8004-4B30-B377-DCB57A4C85D3}"/>
              </a:ext>
            </a:extLst>
          </p:cNvPr>
          <p:cNvSpPr/>
          <p:nvPr/>
        </p:nvSpPr>
        <p:spPr>
          <a:xfrm>
            <a:off x="6408629" y="4961994"/>
            <a:ext cx="1211889" cy="6251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dirty="0"/>
              <a:t>Human consumption</a:t>
            </a:r>
          </a:p>
        </p:txBody>
      </p:sp>
      <p:cxnSp>
        <p:nvCxnSpPr>
          <p:cNvPr id="38" name="Connector: Elbow 37">
            <a:extLst>
              <a:ext uri="{FF2B5EF4-FFF2-40B4-BE49-F238E27FC236}">
                <a16:creationId xmlns:a16="http://schemas.microsoft.com/office/drawing/2014/main" id="{61D876F0-D76B-4A4D-B256-EF0EEF42384B}"/>
              </a:ext>
            </a:extLst>
          </p:cNvPr>
          <p:cNvCxnSpPr>
            <a:stCxn id="32" idx="2"/>
            <a:endCxn id="33" idx="0"/>
          </p:cNvCxnSpPr>
          <p:nvPr/>
        </p:nvCxnSpPr>
        <p:spPr>
          <a:xfrm rot="5400000">
            <a:off x="4052922" y="2460019"/>
            <a:ext cx="499676" cy="2066689"/>
          </a:xfrm>
          <a:prstGeom prst="bentConnector3">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id="{3977A660-F609-4ACA-AC22-B190D2DBEEB7}"/>
              </a:ext>
            </a:extLst>
          </p:cNvPr>
          <p:cNvCxnSpPr>
            <a:cxnSpLocks/>
            <a:stCxn id="32" idx="2"/>
            <a:endCxn id="34" idx="0"/>
          </p:cNvCxnSpPr>
          <p:nvPr/>
        </p:nvCxnSpPr>
        <p:spPr>
          <a:xfrm flipH="1">
            <a:off x="5333312" y="3243525"/>
            <a:ext cx="2792" cy="50810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0" name="Connector: Elbow 39">
            <a:extLst>
              <a:ext uri="{FF2B5EF4-FFF2-40B4-BE49-F238E27FC236}">
                <a16:creationId xmlns:a16="http://schemas.microsoft.com/office/drawing/2014/main" id="{1AE9A1CA-9E9A-43FE-B4A0-AE1C6A26E35D}"/>
              </a:ext>
            </a:extLst>
          </p:cNvPr>
          <p:cNvCxnSpPr>
            <a:cxnSpLocks/>
            <a:stCxn id="32" idx="2"/>
            <a:endCxn id="35" idx="0"/>
          </p:cNvCxnSpPr>
          <p:nvPr/>
        </p:nvCxnSpPr>
        <p:spPr>
          <a:xfrm rot="16200000" flipH="1">
            <a:off x="5926789" y="2652840"/>
            <a:ext cx="494486" cy="1675856"/>
          </a:xfrm>
          <a:prstGeom prst="bent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1" name="Straight Arrow Connector 40">
            <a:extLst>
              <a:ext uri="{FF2B5EF4-FFF2-40B4-BE49-F238E27FC236}">
                <a16:creationId xmlns:a16="http://schemas.microsoft.com/office/drawing/2014/main" id="{130DC6CE-4B14-461F-BB6F-6F5FF878F109}"/>
              </a:ext>
            </a:extLst>
          </p:cNvPr>
          <p:cNvCxnSpPr>
            <a:stCxn id="34" idx="2"/>
            <a:endCxn id="36" idx="0"/>
          </p:cNvCxnSpPr>
          <p:nvPr/>
        </p:nvCxnSpPr>
        <p:spPr>
          <a:xfrm flipH="1">
            <a:off x="5328848" y="4376782"/>
            <a:ext cx="4464" cy="51927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0D66C4DC-55D2-4AF6-A502-80C309FB98F4}"/>
              </a:ext>
            </a:extLst>
          </p:cNvPr>
          <p:cNvCxnSpPr>
            <a:cxnSpLocks/>
            <a:stCxn id="35" idx="2"/>
            <a:endCxn id="37" idx="0"/>
          </p:cNvCxnSpPr>
          <p:nvPr/>
        </p:nvCxnSpPr>
        <p:spPr>
          <a:xfrm>
            <a:off x="7011960" y="4363162"/>
            <a:ext cx="2614" cy="59883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3" name="Callout: Line with Accent Bar 42">
            <a:extLst>
              <a:ext uri="{FF2B5EF4-FFF2-40B4-BE49-F238E27FC236}">
                <a16:creationId xmlns:a16="http://schemas.microsoft.com/office/drawing/2014/main" id="{455CBB79-4CEC-479D-9560-76E544A7F8BB}"/>
              </a:ext>
            </a:extLst>
          </p:cNvPr>
          <p:cNvSpPr/>
          <p:nvPr/>
        </p:nvSpPr>
        <p:spPr>
          <a:xfrm>
            <a:off x="7829452" y="1504478"/>
            <a:ext cx="2576284" cy="1636702"/>
          </a:xfrm>
          <a:prstGeom prst="accentCallout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a:t>Different outputs of 1rst processing require allocation</a:t>
            </a:r>
          </a:p>
        </p:txBody>
      </p:sp>
      <p:sp>
        <p:nvSpPr>
          <p:cNvPr id="44" name="Rectangle 43">
            <a:extLst>
              <a:ext uri="{FF2B5EF4-FFF2-40B4-BE49-F238E27FC236}">
                <a16:creationId xmlns:a16="http://schemas.microsoft.com/office/drawing/2014/main" id="{B5228DE0-010A-46EA-8454-D18049BB598A}"/>
              </a:ext>
            </a:extLst>
          </p:cNvPr>
          <p:cNvSpPr/>
          <p:nvPr/>
        </p:nvSpPr>
        <p:spPr>
          <a:xfrm>
            <a:off x="2049626" y="6096535"/>
            <a:ext cx="4433454" cy="64511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dirty="0"/>
              <a:t>Economic allocation</a:t>
            </a:r>
          </a:p>
        </p:txBody>
      </p:sp>
      <p:sp>
        <p:nvSpPr>
          <p:cNvPr id="45" name="Rectangle 44">
            <a:extLst>
              <a:ext uri="{FF2B5EF4-FFF2-40B4-BE49-F238E27FC236}">
                <a16:creationId xmlns:a16="http://schemas.microsoft.com/office/drawing/2014/main" id="{15C39790-82DE-43BF-91EC-AA2918B32797}"/>
              </a:ext>
            </a:extLst>
          </p:cNvPr>
          <p:cNvSpPr/>
          <p:nvPr/>
        </p:nvSpPr>
        <p:spPr>
          <a:xfrm>
            <a:off x="4598986" y="1289637"/>
            <a:ext cx="1474236" cy="6251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a:t>Spent cows</a:t>
            </a:r>
          </a:p>
        </p:txBody>
      </p:sp>
      <p:cxnSp>
        <p:nvCxnSpPr>
          <p:cNvPr id="46" name="Straight Arrow Connector 45">
            <a:extLst>
              <a:ext uri="{FF2B5EF4-FFF2-40B4-BE49-F238E27FC236}">
                <a16:creationId xmlns:a16="http://schemas.microsoft.com/office/drawing/2014/main" id="{29BF96E7-8978-45E8-BE2B-22577ECCE498}"/>
              </a:ext>
            </a:extLst>
          </p:cNvPr>
          <p:cNvCxnSpPr>
            <a:cxnSpLocks/>
            <a:stCxn id="45" idx="2"/>
          </p:cNvCxnSpPr>
          <p:nvPr/>
        </p:nvCxnSpPr>
        <p:spPr>
          <a:xfrm flipH="1">
            <a:off x="5328848" y="1914788"/>
            <a:ext cx="7256" cy="74646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7" name="Rectangle 46">
            <a:extLst>
              <a:ext uri="{FF2B5EF4-FFF2-40B4-BE49-F238E27FC236}">
                <a16:creationId xmlns:a16="http://schemas.microsoft.com/office/drawing/2014/main" id="{9382A98D-7015-442D-99A0-98E2549BDBCF}"/>
              </a:ext>
            </a:extLst>
          </p:cNvPr>
          <p:cNvSpPr/>
          <p:nvPr/>
        </p:nvSpPr>
        <p:spPr>
          <a:xfrm>
            <a:off x="8079940" y="3728325"/>
            <a:ext cx="1324947" cy="625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Non-edible by-products</a:t>
            </a:r>
          </a:p>
        </p:txBody>
      </p:sp>
      <p:sp>
        <p:nvSpPr>
          <p:cNvPr id="48" name="Rectangle 47">
            <a:extLst>
              <a:ext uri="{FF2B5EF4-FFF2-40B4-BE49-F238E27FC236}">
                <a16:creationId xmlns:a16="http://schemas.microsoft.com/office/drawing/2014/main" id="{6D53288B-F27E-4081-A738-E5D7740DD8A2}"/>
              </a:ext>
            </a:extLst>
          </p:cNvPr>
          <p:cNvSpPr/>
          <p:nvPr/>
        </p:nvSpPr>
        <p:spPr>
          <a:xfrm>
            <a:off x="8234258" y="4920367"/>
            <a:ext cx="1211889" cy="6251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dirty="0"/>
              <a:t>Re-processing</a:t>
            </a:r>
          </a:p>
        </p:txBody>
      </p:sp>
      <p:cxnSp>
        <p:nvCxnSpPr>
          <p:cNvPr id="49" name="Connector: Elbow 48">
            <a:extLst>
              <a:ext uri="{FF2B5EF4-FFF2-40B4-BE49-F238E27FC236}">
                <a16:creationId xmlns:a16="http://schemas.microsoft.com/office/drawing/2014/main" id="{D97AF4DC-86E6-42FB-86F5-4D3E48075807}"/>
              </a:ext>
            </a:extLst>
          </p:cNvPr>
          <p:cNvCxnSpPr>
            <a:cxnSpLocks/>
            <a:endCxn id="47" idx="0"/>
          </p:cNvCxnSpPr>
          <p:nvPr/>
        </p:nvCxnSpPr>
        <p:spPr>
          <a:xfrm>
            <a:off x="5336104" y="3362902"/>
            <a:ext cx="3406310" cy="365423"/>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0" name="Straight Arrow Connector 49">
            <a:extLst>
              <a:ext uri="{FF2B5EF4-FFF2-40B4-BE49-F238E27FC236}">
                <a16:creationId xmlns:a16="http://schemas.microsoft.com/office/drawing/2014/main" id="{4CEE9DBC-BE65-4B79-87FB-D63A7BBE11BD}"/>
              </a:ext>
            </a:extLst>
          </p:cNvPr>
          <p:cNvCxnSpPr>
            <a:cxnSpLocks/>
          </p:cNvCxnSpPr>
          <p:nvPr/>
        </p:nvCxnSpPr>
        <p:spPr>
          <a:xfrm>
            <a:off x="8837588" y="4362878"/>
            <a:ext cx="2614" cy="59883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1" name="Rectangle 50">
            <a:extLst>
              <a:ext uri="{FF2B5EF4-FFF2-40B4-BE49-F238E27FC236}">
                <a16:creationId xmlns:a16="http://schemas.microsoft.com/office/drawing/2014/main" id="{5E1E4697-11C3-4A95-AA1A-150721250D0B}"/>
              </a:ext>
            </a:extLst>
          </p:cNvPr>
          <p:cNvSpPr/>
          <p:nvPr/>
        </p:nvSpPr>
        <p:spPr>
          <a:xfrm>
            <a:off x="9916586" y="3728325"/>
            <a:ext cx="1089891" cy="62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Waste</a:t>
            </a:r>
          </a:p>
        </p:txBody>
      </p:sp>
      <p:sp>
        <p:nvSpPr>
          <p:cNvPr id="52" name="Rectangle 51">
            <a:extLst>
              <a:ext uri="{FF2B5EF4-FFF2-40B4-BE49-F238E27FC236}">
                <a16:creationId xmlns:a16="http://schemas.microsoft.com/office/drawing/2014/main" id="{C1187048-F374-454A-855A-D9A97071EB5C}"/>
              </a:ext>
            </a:extLst>
          </p:cNvPr>
          <p:cNvSpPr/>
          <p:nvPr/>
        </p:nvSpPr>
        <p:spPr>
          <a:xfrm>
            <a:off x="11193496" y="3728325"/>
            <a:ext cx="1089891" cy="62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Loss from evaporation</a:t>
            </a:r>
          </a:p>
        </p:txBody>
      </p:sp>
      <p:cxnSp>
        <p:nvCxnSpPr>
          <p:cNvPr id="53" name="Connector: Elbow 52">
            <a:extLst>
              <a:ext uri="{FF2B5EF4-FFF2-40B4-BE49-F238E27FC236}">
                <a16:creationId xmlns:a16="http://schemas.microsoft.com/office/drawing/2014/main" id="{F2AB471C-05C9-471D-9EC1-F8B04537611E}"/>
              </a:ext>
            </a:extLst>
          </p:cNvPr>
          <p:cNvCxnSpPr>
            <a:stCxn id="32" idx="2"/>
            <a:endCxn id="51" idx="0"/>
          </p:cNvCxnSpPr>
          <p:nvPr/>
        </p:nvCxnSpPr>
        <p:spPr>
          <a:xfrm rot="16200000" flipH="1">
            <a:off x="7656418" y="923211"/>
            <a:ext cx="484800" cy="5125428"/>
          </a:xfrm>
          <a:prstGeom prst="bentConnector3">
            <a:avLst>
              <a:gd name="adj1" fmla="val 23327"/>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4" name="Connector: Elbow 53">
            <a:extLst>
              <a:ext uri="{FF2B5EF4-FFF2-40B4-BE49-F238E27FC236}">
                <a16:creationId xmlns:a16="http://schemas.microsoft.com/office/drawing/2014/main" id="{C92A5036-7F6C-42DA-B72E-426735DE42EF}"/>
              </a:ext>
            </a:extLst>
          </p:cNvPr>
          <p:cNvCxnSpPr>
            <a:cxnSpLocks/>
            <a:stCxn id="32" idx="2"/>
            <a:endCxn id="52" idx="0"/>
          </p:cNvCxnSpPr>
          <p:nvPr/>
        </p:nvCxnSpPr>
        <p:spPr>
          <a:xfrm rot="16200000" flipH="1">
            <a:off x="8294873" y="284756"/>
            <a:ext cx="484800" cy="6402338"/>
          </a:xfrm>
          <a:prstGeom prst="bentConnector3">
            <a:avLst>
              <a:gd name="adj1" fmla="val 25232"/>
            </a:avLst>
          </a:prstGeom>
          <a:ln>
            <a:tailEnd type="triangle"/>
          </a:ln>
        </p:spPr>
        <p:style>
          <a:lnRef idx="1">
            <a:schemeClr val="accent6"/>
          </a:lnRef>
          <a:fillRef idx="0">
            <a:schemeClr val="accent6"/>
          </a:fillRef>
          <a:effectRef idx="0">
            <a:schemeClr val="accent6"/>
          </a:effectRef>
          <a:fontRef idx="minor">
            <a:schemeClr val="tx1"/>
          </a:fontRef>
        </p:style>
      </p:cxnSp>
      <p:sp>
        <p:nvSpPr>
          <p:cNvPr id="55" name="Arrow: Curved Right 54">
            <a:extLst>
              <a:ext uri="{FF2B5EF4-FFF2-40B4-BE49-F238E27FC236}">
                <a16:creationId xmlns:a16="http://schemas.microsoft.com/office/drawing/2014/main" id="{97CA1340-0580-4D01-8E5D-4D71CC556423}"/>
              </a:ext>
            </a:extLst>
          </p:cNvPr>
          <p:cNvSpPr/>
          <p:nvPr/>
        </p:nvSpPr>
        <p:spPr>
          <a:xfrm rot="3017111" flipH="1">
            <a:off x="9954172" y="4326560"/>
            <a:ext cx="534427" cy="1384033"/>
          </a:xfrm>
          <a:prstGeom prst="curvedRightArrow">
            <a:avLst>
              <a:gd name="adj1" fmla="val 56611"/>
              <a:gd name="adj2" fmla="val 7438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87123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D014FEC-91DA-2C4C-9CEC-35952646A0BC}"/>
              </a:ext>
            </a:extLst>
          </p:cNvPr>
          <p:cNvSpPr>
            <a:spLocks noGrp="1"/>
          </p:cNvSpPr>
          <p:nvPr>
            <p:ph type="body" sz="quarter" idx="12"/>
          </p:nvPr>
        </p:nvSpPr>
        <p:spPr>
          <a:xfrm>
            <a:off x="1064846" y="1724703"/>
            <a:ext cx="6921500" cy="3880338"/>
          </a:xfrm>
        </p:spPr>
        <p:txBody>
          <a:bodyPr/>
          <a:lstStyle/>
          <a:p>
            <a:pPr marL="285750" indent="-285750">
              <a:buFont typeface="Wingdings" panose="05000000000000000000" pitchFamily="2" charset="2"/>
              <a:buChar char="Ø"/>
            </a:pPr>
            <a:r>
              <a:rPr lang="en-GB" dirty="0"/>
              <a:t>Introduction</a:t>
            </a:r>
          </a:p>
          <a:p>
            <a:pPr marL="971550" lvl="1" indent="-285750">
              <a:buFont typeface="Wingdings" panose="05000000000000000000" pitchFamily="2" charset="2"/>
              <a:buChar char="Ø"/>
            </a:pPr>
            <a:r>
              <a:rPr lang="en-GB" dirty="0"/>
              <a:t>Project</a:t>
            </a:r>
          </a:p>
          <a:p>
            <a:pPr marL="971550" lvl="1" indent="-285750">
              <a:buFont typeface="Wingdings" panose="05000000000000000000" pitchFamily="2" charset="2"/>
              <a:buChar char="Ø"/>
            </a:pPr>
            <a:r>
              <a:rPr lang="en-GB" dirty="0"/>
              <a:t>Guideline</a:t>
            </a:r>
          </a:p>
          <a:p>
            <a:pPr marL="971550" lvl="1" indent="-285750">
              <a:buFont typeface="Wingdings" panose="05000000000000000000" pitchFamily="2" charset="2"/>
              <a:buChar char="Ø"/>
            </a:pPr>
            <a:r>
              <a:rPr lang="en-GB" dirty="0"/>
              <a:t>CFP</a:t>
            </a:r>
          </a:p>
          <a:p>
            <a:pPr marL="285750" indent="-285750">
              <a:buFont typeface="Wingdings" panose="05000000000000000000" pitchFamily="2" charset="2"/>
              <a:buChar char="Ø"/>
            </a:pPr>
            <a:r>
              <a:rPr lang="en-GB" dirty="0"/>
              <a:t>Structure</a:t>
            </a:r>
          </a:p>
          <a:p>
            <a:pPr marL="285750" indent="-285750">
              <a:buFont typeface="Wingdings" panose="05000000000000000000" pitchFamily="2" charset="2"/>
              <a:buChar char="Ø"/>
            </a:pPr>
            <a:r>
              <a:rPr lang="en-GB" dirty="0"/>
              <a:t>Methodology</a:t>
            </a:r>
          </a:p>
          <a:p>
            <a:pPr marL="971550" lvl="1" indent="-285750">
              <a:buFont typeface="Wingdings" panose="05000000000000000000" pitchFamily="2" charset="2"/>
              <a:buChar char="Ø"/>
            </a:pPr>
            <a:r>
              <a:rPr lang="en-GB" dirty="0"/>
              <a:t>Fundamentals</a:t>
            </a:r>
          </a:p>
          <a:p>
            <a:pPr marL="971550" lvl="1" indent="-285750">
              <a:buFont typeface="Wingdings" panose="05000000000000000000" pitchFamily="2" charset="2"/>
              <a:buChar char="Ø"/>
            </a:pPr>
            <a:r>
              <a:rPr lang="en-GB" dirty="0"/>
              <a:t>System boundary</a:t>
            </a:r>
          </a:p>
          <a:p>
            <a:pPr marL="971550" lvl="1" indent="-285750">
              <a:buFont typeface="Wingdings" panose="05000000000000000000" pitchFamily="2" charset="2"/>
              <a:buChar char="Ø"/>
            </a:pPr>
            <a:r>
              <a:rPr lang="en-GB" dirty="0"/>
              <a:t>RF</a:t>
            </a:r>
          </a:p>
          <a:p>
            <a:pPr marL="971550" lvl="1" indent="-285750">
              <a:buFont typeface="Wingdings" panose="05000000000000000000" pitchFamily="2" charset="2"/>
              <a:buChar char="Ø"/>
            </a:pPr>
            <a:r>
              <a:rPr lang="en-GB" dirty="0"/>
              <a:t>Allocation</a:t>
            </a:r>
          </a:p>
          <a:p>
            <a:pPr marL="285750" indent="-285750">
              <a:buFont typeface="Wingdings" panose="05000000000000000000" pitchFamily="2" charset="2"/>
              <a:buChar char="Ø"/>
            </a:pPr>
            <a:r>
              <a:rPr lang="en-GB" dirty="0"/>
              <a:t>Guidance national assessments</a:t>
            </a:r>
          </a:p>
          <a:p>
            <a:pPr marL="285750" indent="-285750">
              <a:buFont typeface="Wingdings" panose="05000000000000000000" pitchFamily="2" charset="2"/>
              <a:buChar char="Ø"/>
            </a:pPr>
            <a:r>
              <a:rPr lang="en-GB" dirty="0"/>
              <a:t>Q&amp;A</a:t>
            </a:r>
          </a:p>
          <a:p>
            <a:pPr marL="285750" indent="-285750">
              <a:buFont typeface="Wingdings" panose="05000000000000000000" pitchFamily="2" charset="2"/>
              <a:buChar char="Ø"/>
            </a:pPr>
            <a:endParaRPr lang="en-GB" sz="2400" dirty="0"/>
          </a:p>
          <a:p>
            <a:pPr marL="971550" lvl="1" indent="-285750">
              <a:buFont typeface="Wingdings" panose="05000000000000000000" pitchFamily="2" charset="2"/>
              <a:buChar char="Ø"/>
            </a:pPr>
            <a:endParaRPr lang="en-GB" sz="1600" dirty="0"/>
          </a:p>
        </p:txBody>
      </p:sp>
      <p:sp>
        <p:nvSpPr>
          <p:cNvPr id="5" name="Slide Number Placeholder 4">
            <a:extLst>
              <a:ext uri="{FF2B5EF4-FFF2-40B4-BE49-F238E27FC236}">
                <a16:creationId xmlns:a16="http://schemas.microsoft.com/office/drawing/2014/main" id="{354CD7A6-3BDB-0441-B8B4-BB8A30BA840B}"/>
              </a:ext>
            </a:extLst>
          </p:cNvPr>
          <p:cNvSpPr>
            <a:spLocks noGrp="1"/>
          </p:cNvSpPr>
          <p:nvPr>
            <p:ph type="sldNum" sz="quarter" idx="4"/>
          </p:nvPr>
        </p:nvSpPr>
        <p:spPr/>
        <p:txBody>
          <a:bodyPr/>
          <a:lstStyle/>
          <a:p>
            <a:fld id="{0EA9AC8E-6DCE-CC4C-BD24-7336A2623304}" type="slidenum">
              <a:rPr lang="en-DE" smtClean="0"/>
              <a:pPr/>
              <a:t>2</a:t>
            </a:fld>
            <a:endParaRPr lang="en-DE" dirty="0"/>
          </a:p>
        </p:txBody>
      </p:sp>
      <p:sp>
        <p:nvSpPr>
          <p:cNvPr id="7" name="Title 6">
            <a:extLst>
              <a:ext uri="{FF2B5EF4-FFF2-40B4-BE49-F238E27FC236}">
                <a16:creationId xmlns:a16="http://schemas.microsoft.com/office/drawing/2014/main" id="{92EABD9A-0ED5-5944-AB6A-996363931588}"/>
              </a:ext>
            </a:extLst>
          </p:cNvPr>
          <p:cNvSpPr>
            <a:spLocks noGrp="1"/>
          </p:cNvSpPr>
          <p:nvPr>
            <p:ph type="title"/>
          </p:nvPr>
        </p:nvSpPr>
        <p:spPr/>
        <p:txBody>
          <a:bodyPr/>
          <a:lstStyle/>
          <a:p>
            <a:r>
              <a:rPr lang="nl-NL" dirty="0"/>
              <a:t>Agenda</a:t>
            </a:r>
            <a:endParaRPr lang="en-DE" dirty="0"/>
          </a:p>
        </p:txBody>
      </p:sp>
      <p:sp>
        <p:nvSpPr>
          <p:cNvPr id="8" name="Text Placeholder 7">
            <a:extLst>
              <a:ext uri="{FF2B5EF4-FFF2-40B4-BE49-F238E27FC236}">
                <a16:creationId xmlns:a16="http://schemas.microsoft.com/office/drawing/2014/main" id="{49E64F13-CA5B-6444-AAC9-EBC4C0089FA6}"/>
              </a:ext>
            </a:extLst>
          </p:cNvPr>
          <p:cNvSpPr>
            <a:spLocks noGrp="1"/>
          </p:cNvSpPr>
          <p:nvPr>
            <p:ph type="body" sz="quarter" idx="11"/>
          </p:nvPr>
        </p:nvSpPr>
        <p:spPr/>
        <p:txBody>
          <a:bodyPr>
            <a:normAutofit lnSpcReduction="10000"/>
          </a:bodyPr>
          <a:lstStyle/>
          <a:p>
            <a:r>
              <a:rPr lang="nl-NL" dirty="0"/>
              <a:t>Overview</a:t>
            </a:r>
            <a:endParaRPr lang="en-DE" dirty="0"/>
          </a:p>
        </p:txBody>
      </p:sp>
      <p:pic>
        <p:nvPicPr>
          <p:cNvPr id="11" name="Picture 10">
            <a:extLst>
              <a:ext uri="{FF2B5EF4-FFF2-40B4-BE49-F238E27FC236}">
                <a16:creationId xmlns:a16="http://schemas.microsoft.com/office/drawing/2014/main" id="{A057C6C3-611E-9840-AA06-E49EF9FBDB3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0062648">
            <a:off x="10813945" y="6074167"/>
            <a:ext cx="689849" cy="689849"/>
          </a:xfrm>
          <a:prstGeom prst="rect">
            <a:avLst/>
          </a:prstGeom>
        </p:spPr>
      </p:pic>
      <p:pic>
        <p:nvPicPr>
          <p:cNvPr id="6" name="Picture Placeholder 5">
            <a:extLst>
              <a:ext uri="{FF2B5EF4-FFF2-40B4-BE49-F238E27FC236}">
                <a16:creationId xmlns:a16="http://schemas.microsoft.com/office/drawing/2014/main" id="{73A3EF14-500D-324F-BD45-5EE94C91808A}"/>
              </a:ext>
            </a:extLst>
          </p:cNvPr>
          <p:cNvPicPr>
            <a:picLocks noGrp="1" noChangeAspect="1"/>
          </p:cNvPicPr>
          <p:nvPr>
            <p:ph type="pic" sz="quarter" idx="13"/>
          </p:nvPr>
        </p:nvPicPr>
        <p:blipFill>
          <a:blip r:embed="rId3"/>
          <a:srcRect l="6528" r="6528"/>
          <a:stretch/>
        </p:blipFill>
        <p:spPr>
          <a:xfrm>
            <a:off x="8216900" y="0"/>
            <a:ext cx="3975100" cy="6858000"/>
          </a:xfrm>
        </p:spPr>
      </p:pic>
    </p:spTree>
    <p:extLst>
      <p:ext uri="{BB962C8B-B14F-4D97-AF65-F5344CB8AC3E}">
        <p14:creationId xmlns:p14="http://schemas.microsoft.com/office/powerpoint/2010/main" val="1929017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6FAFC-B4B7-4B35-8B35-DE527FA2C002}"/>
              </a:ext>
            </a:extLst>
          </p:cNvPr>
          <p:cNvSpPr>
            <a:spLocks noGrp="1"/>
          </p:cNvSpPr>
          <p:nvPr>
            <p:ph type="body" sz="quarter" idx="12"/>
          </p:nvPr>
        </p:nvSpPr>
        <p:spPr/>
        <p:txBody>
          <a:bodyPr/>
          <a:lstStyle/>
          <a:p>
            <a:r>
              <a:rPr lang="nl-NL" dirty="0"/>
              <a:t>The emissions that shall be modeled are the following:</a:t>
            </a:r>
          </a:p>
          <a:p>
            <a:r>
              <a:rPr lang="nl-NL" dirty="0"/>
              <a:t>•	Methane (CH4) from enteric fermentation;</a:t>
            </a:r>
          </a:p>
          <a:p>
            <a:r>
              <a:rPr lang="nl-NL" dirty="0"/>
              <a:t>•	Methane (CH4) from manure management;</a:t>
            </a:r>
          </a:p>
          <a:p>
            <a:r>
              <a:rPr lang="nl-NL" dirty="0"/>
              <a:t>•	Direct nitrous oxide (N2O) from manure management;</a:t>
            </a:r>
          </a:p>
          <a:p>
            <a:r>
              <a:rPr lang="nl-NL" dirty="0"/>
              <a:t>•	Indirect nitrous oxide (N2O) from leaching of manure;</a:t>
            </a:r>
          </a:p>
          <a:p>
            <a:r>
              <a:rPr lang="nl-NL" dirty="0"/>
              <a:t>•	Indirect nitrous oxide (N2O) from volatilization of ammonia 	(NH3) and nitrogen oxides (NOx);</a:t>
            </a:r>
          </a:p>
          <a:p>
            <a:r>
              <a:rPr lang="nl-NL" dirty="0"/>
              <a:t>Emissions of each GHG to be reported separately.</a:t>
            </a:r>
          </a:p>
          <a:p>
            <a:r>
              <a:rPr lang="nl-NL" dirty="0"/>
              <a:t>Calculation aid provided (.xls)</a:t>
            </a:r>
          </a:p>
          <a:p>
            <a:endParaRPr lang="nl-NL" dirty="0"/>
          </a:p>
        </p:txBody>
      </p:sp>
      <p:sp>
        <p:nvSpPr>
          <p:cNvPr id="3" name="Picture Placeholder 2">
            <a:extLst>
              <a:ext uri="{FF2B5EF4-FFF2-40B4-BE49-F238E27FC236}">
                <a16:creationId xmlns:a16="http://schemas.microsoft.com/office/drawing/2014/main" id="{307FA517-46DE-4FC6-9C91-65A6B6C747E2}"/>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6E334F51-2CFE-49BD-90B1-4F00FAAB4B34}"/>
              </a:ext>
            </a:extLst>
          </p:cNvPr>
          <p:cNvSpPr>
            <a:spLocks noGrp="1"/>
          </p:cNvSpPr>
          <p:nvPr>
            <p:ph type="sldNum" sz="quarter" idx="4"/>
          </p:nvPr>
        </p:nvSpPr>
        <p:spPr/>
        <p:txBody>
          <a:bodyPr/>
          <a:lstStyle/>
          <a:p>
            <a:fld id="{0EA9AC8E-6DCE-CC4C-BD24-7336A2623304}" type="slidenum">
              <a:rPr lang="en-DE" smtClean="0"/>
              <a:pPr/>
              <a:t>20</a:t>
            </a:fld>
            <a:endParaRPr lang="en-DE" dirty="0"/>
          </a:p>
        </p:txBody>
      </p:sp>
      <p:sp>
        <p:nvSpPr>
          <p:cNvPr id="5" name="Title 4">
            <a:extLst>
              <a:ext uri="{FF2B5EF4-FFF2-40B4-BE49-F238E27FC236}">
                <a16:creationId xmlns:a16="http://schemas.microsoft.com/office/drawing/2014/main" id="{C027FA49-626C-4B93-ABDA-E8BA7B819EB7}"/>
              </a:ext>
            </a:extLst>
          </p:cNvPr>
          <p:cNvSpPr>
            <a:spLocks noGrp="1"/>
          </p:cNvSpPr>
          <p:nvPr>
            <p:ph type="title"/>
          </p:nvPr>
        </p:nvSpPr>
        <p:spPr/>
        <p:txBody>
          <a:bodyPr/>
          <a:lstStyle/>
          <a:p>
            <a:r>
              <a:rPr lang="nl-NL" dirty="0"/>
              <a:t>Methodology </a:t>
            </a:r>
          </a:p>
        </p:txBody>
      </p:sp>
      <p:sp>
        <p:nvSpPr>
          <p:cNvPr id="6" name="Text Placeholder 5">
            <a:extLst>
              <a:ext uri="{FF2B5EF4-FFF2-40B4-BE49-F238E27FC236}">
                <a16:creationId xmlns:a16="http://schemas.microsoft.com/office/drawing/2014/main" id="{CF4D5AAD-089A-48BF-99FF-97BA7E948380}"/>
              </a:ext>
            </a:extLst>
          </p:cNvPr>
          <p:cNvSpPr>
            <a:spLocks noGrp="1"/>
          </p:cNvSpPr>
          <p:nvPr>
            <p:ph type="body" sz="quarter" idx="11"/>
          </p:nvPr>
        </p:nvSpPr>
        <p:spPr/>
        <p:txBody>
          <a:bodyPr>
            <a:normAutofit lnSpcReduction="10000"/>
          </a:bodyPr>
          <a:lstStyle/>
          <a:p>
            <a:r>
              <a:rPr lang="nl-NL" dirty="0"/>
              <a:t>Emmissions (on farm)</a:t>
            </a:r>
          </a:p>
        </p:txBody>
      </p:sp>
      <p:pic>
        <p:nvPicPr>
          <p:cNvPr id="8" name="Picture Placeholder 5">
            <a:extLst>
              <a:ext uri="{FF2B5EF4-FFF2-40B4-BE49-F238E27FC236}">
                <a16:creationId xmlns:a16="http://schemas.microsoft.com/office/drawing/2014/main" id="{B4CCFB2A-1CAE-4E88-944E-4F17197BB950}"/>
              </a:ext>
            </a:extLst>
          </p:cNvPr>
          <p:cNvPicPr>
            <a:picLocks noChangeAspect="1"/>
          </p:cNvPicPr>
          <p:nvPr/>
        </p:nvPicPr>
        <p:blipFill>
          <a:blip r:embed="rId3"/>
          <a:srcRect l="6528" r="6528"/>
          <a:stretch/>
        </p:blipFill>
        <p:spPr>
          <a:xfrm>
            <a:off x="8212992"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Tree>
    <p:extLst>
      <p:ext uri="{BB962C8B-B14F-4D97-AF65-F5344CB8AC3E}">
        <p14:creationId xmlns:p14="http://schemas.microsoft.com/office/powerpoint/2010/main" val="399630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D07A04-D218-4389-BAA1-B71701F72541}"/>
              </a:ext>
            </a:extLst>
          </p:cNvPr>
          <p:cNvSpPr>
            <a:spLocks noGrp="1"/>
          </p:cNvSpPr>
          <p:nvPr>
            <p:ph type="body" sz="quarter" idx="12"/>
          </p:nvPr>
        </p:nvSpPr>
        <p:spPr>
          <a:xfrm>
            <a:off x="834292" y="1726335"/>
            <a:ext cx="6921500" cy="3880338"/>
          </a:xfrm>
        </p:spPr>
        <p:txBody>
          <a:bodyPr/>
          <a:lstStyle/>
          <a:p>
            <a:pPr marL="285750" indent="-285750">
              <a:buFont typeface="Arial" panose="020B0604020202020204" pitchFamily="34" charset="0"/>
              <a:buChar char="•"/>
            </a:pPr>
            <a:r>
              <a:rPr lang="nl-NL" dirty="0"/>
              <a:t>Appendix on additional guidance on how to perform studies at National level.</a:t>
            </a:r>
          </a:p>
          <a:p>
            <a:pPr marL="285750" indent="-285750">
              <a:buFont typeface="Arial" panose="020B0604020202020204" pitchFamily="34" charset="0"/>
              <a:buChar char="•"/>
            </a:pPr>
            <a:r>
              <a:rPr lang="nl-NL" dirty="0"/>
              <a:t>Complementary to Section 3.0 Inventory data collection.</a:t>
            </a:r>
          </a:p>
          <a:p>
            <a:pPr marL="285750" indent="-285750">
              <a:buFont typeface="Arial" panose="020B0604020202020204" pitchFamily="34" charset="0"/>
              <a:buChar char="•"/>
            </a:pPr>
            <a:r>
              <a:rPr lang="nl-NL" dirty="0"/>
              <a:t>Aids practitioners on “where to start?”  when performing at a country level.</a:t>
            </a:r>
          </a:p>
          <a:p>
            <a:pPr marL="285750" indent="-285750">
              <a:buFont typeface="Arial" panose="020B0604020202020204" pitchFamily="34" charset="0"/>
              <a:buChar char="•"/>
            </a:pPr>
            <a:r>
              <a:rPr lang="nl-NL" dirty="0"/>
              <a:t>Step-wise (iterative) approach:</a:t>
            </a:r>
          </a:p>
          <a:p>
            <a:pPr marL="971550" lvl="1" indent="-285750"/>
            <a:r>
              <a:rPr lang="nl-NL" dirty="0"/>
              <a:t>Goal and scope definition</a:t>
            </a:r>
          </a:p>
          <a:p>
            <a:pPr marL="971550" lvl="1" indent="-285750"/>
            <a:r>
              <a:rPr lang="nl-NL" dirty="0"/>
              <a:t>Complete mapping of population/ definition of sub-populations</a:t>
            </a:r>
          </a:p>
          <a:p>
            <a:pPr marL="971550" lvl="1" indent="-285750"/>
            <a:r>
              <a:rPr lang="nl-NL" dirty="0"/>
              <a:t>Identifying available data (reliabel and representative)</a:t>
            </a:r>
          </a:p>
          <a:p>
            <a:pPr marL="971550" lvl="1" indent="-285750"/>
            <a:r>
              <a:rPr lang="nl-NL" dirty="0"/>
              <a:t>Sampling (when needed)</a:t>
            </a:r>
          </a:p>
          <a:p>
            <a:pPr marL="285750" indent="-285750">
              <a:buFont typeface="Arial" panose="020B0604020202020204" pitchFamily="34" charset="0"/>
              <a:buChar char="•"/>
            </a:pPr>
            <a:r>
              <a:rPr lang="nl-NL" dirty="0"/>
              <a:t>Supply chain considerations, similar to national level. Differences in available data sources, often sampling is required.</a:t>
            </a:r>
          </a:p>
          <a:p>
            <a:pPr marL="285750" indent="-285750">
              <a:buFont typeface="Arial" panose="020B0604020202020204" pitchFamily="34" charset="0"/>
              <a:buChar char="•"/>
            </a:pPr>
            <a:endParaRPr lang="nl-NL" dirty="0"/>
          </a:p>
        </p:txBody>
      </p:sp>
      <p:sp>
        <p:nvSpPr>
          <p:cNvPr id="3" name="Picture Placeholder 2">
            <a:extLst>
              <a:ext uri="{FF2B5EF4-FFF2-40B4-BE49-F238E27FC236}">
                <a16:creationId xmlns:a16="http://schemas.microsoft.com/office/drawing/2014/main" id="{2FC86292-EC29-43F6-B46F-2C24BDEE07ED}"/>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DCDAF7D0-DD39-4B5B-968B-058623FBE06E}"/>
              </a:ext>
            </a:extLst>
          </p:cNvPr>
          <p:cNvSpPr>
            <a:spLocks noGrp="1"/>
          </p:cNvSpPr>
          <p:nvPr>
            <p:ph type="sldNum" sz="quarter" idx="4"/>
          </p:nvPr>
        </p:nvSpPr>
        <p:spPr/>
        <p:txBody>
          <a:bodyPr/>
          <a:lstStyle/>
          <a:p>
            <a:fld id="{0EA9AC8E-6DCE-CC4C-BD24-7336A2623304}" type="slidenum">
              <a:rPr lang="en-DE" smtClean="0"/>
              <a:pPr/>
              <a:t>21</a:t>
            </a:fld>
            <a:endParaRPr lang="en-DE" dirty="0"/>
          </a:p>
        </p:txBody>
      </p:sp>
      <p:sp>
        <p:nvSpPr>
          <p:cNvPr id="5" name="Title 4">
            <a:extLst>
              <a:ext uri="{FF2B5EF4-FFF2-40B4-BE49-F238E27FC236}">
                <a16:creationId xmlns:a16="http://schemas.microsoft.com/office/drawing/2014/main" id="{00C42FF4-EAFA-44DD-961F-97D5C45EFDF1}"/>
              </a:ext>
            </a:extLst>
          </p:cNvPr>
          <p:cNvSpPr>
            <a:spLocks noGrp="1"/>
          </p:cNvSpPr>
          <p:nvPr>
            <p:ph type="title"/>
          </p:nvPr>
        </p:nvSpPr>
        <p:spPr/>
        <p:txBody>
          <a:bodyPr/>
          <a:lstStyle/>
          <a:p>
            <a:r>
              <a:rPr lang="nl-NL" dirty="0"/>
              <a:t>GRSB guideline</a:t>
            </a:r>
          </a:p>
        </p:txBody>
      </p:sp>
      <p:sp>
        <p:nvSpPr>
          <p:cNvPr id="6" name="Text Placeholder 5">
            <a:extLst>
              <a:ext uri="{FF2B5EF4-FFF2-40B4-BE49-F238E27FC236}">
                <a16:creationId xmlns:a16="http://schemas.microsoft.com/office/drawing/2014/main" id="{536C06E8-91A6-4347-A49A-74058C203B11}"/>
              </a:ext>
            </a:extLst>
          </p:cNvPr>
          <p:cNvSpPr>
            <a:spLocks noGrp="1"/>
          </p:cNvSpPr>
          <p:nvPr>
            <p:ph type="body" sz="quarter" idx="11"/>
          </p:nvPr>
        </p:nvSpPr>
        <p:spPr/>
        <p:txBody>
          <a:bodyPr>
            <a:normAutofit lnSpcReduction="10000"/>
          </a:bodyPr>
          <a:lstStyle/>
          <a:p>
            <a:r>
              <a:rPr lang="nl-NL" dirty="0"/>
              <a:t>Additional guidance</a:t>
            </a:r>
          </a:p>
        </p:txBody>
      </p:sp>
      <p:pic>
        <p:nvPicPr>
          <p:cNvPr id="7" name="Picture Placeholder 5">
            <a:extLst>
              <a:ext uri="{FF2B5EF4-FFF2-40B4-BE49-F238E27FC236}">
                <a16:creationId xmlns:a16="http://schemas.microsoft.com/office/drawing/2014/main" id="{15C6EC87-C85C-4D48-B46E-C79812DABFBE}"/>
              </a:ext>
            </a:extLst>
          </p:cNvPr>
          <p:cNvPicPr>
            <a:picLocks noChangeAspect="1"/>
          </p:cNvPicPr>
          <p:nvPr/>
        </p:nvPicPr>
        <p:blipFill>
          <a:blip r:embed="rId2"/>
          <a:srcRect l="6528" r="6528"/>
          <a:stretch/>
        </p:blipFill>
        <p:spPr>
          <a:xfrm>
            <a:off x="8212992"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Tree>
    <p:extLst>
      <p:ext uri="{BB962C8B-B14F-4D97-AF65-F5344CB8AC3E}">
        <p14:creationId xmlns:p14="http://schemas.microsoft.com/office/powerpoint/2010/main" val="3994965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D76C8F-FCDC-465C-8B0A-F1B54BB05EEE}"/>
              </a:ext>
            </a:extLst>
          </p:cNvPr>
          <p:cNvSpPr>
            <a:spLocks noGrp="1"/>
          </p:cNvSpPr>
          <p:nvPr>
            <p:ph type="body" sz="quarter" idx="12"/>
          </p:nvPr>
        </p:nvSpPr>
        <p:spPr/>
        <p:txBody>
          <a:bodyPr/>
          <a:lstStyle/>
          <a:p>
            <a:pPr marL="285750" indent="-285750">
              <a:buFont typeface="Arial" panose="020B0604020202020204" pitchFamily="34" charset="0"/>
              <a:buChar char="•"/>
            </a:pPr>
            <a:r>
              <a:rPr lang="en-GB" dirty="0"/>
              <a:t>Guideline is a common approach based on international standards and current best knowledge for beef cattle carbon footprint</a:t>
            </a:r>
            <a:r>
              <a:rPr lang="nl-NL" dirty="0"/>
              <a:t>ing.</a:t>
            </a:r>
          </a:p>
          <a:p>
            <a:pPr marL="285750" indent="-285750">
              <a:buFont typeface="Arial" panose="020B0604020202020204" pitchFamily="34" charset="0"/>
              <a:buChar char="•"/>
            </a:pPr>
            <a:r>
              <a:rPr lang="nl-NL" dirty="0"/>
              <a:t>Allignment in relevant methodological aspects:</a:t>
            </a:r>
          </a:p>
          <a:p>
            <a:pPr marL="971550" lvl="1" indent="-285750"/>
            <a:r>
              <a:rPr lang="nl-NL" dirty="0"/>
              <a:t>Reference flow</a:t>
            </a:r>
          </a:p>
          <a:p>
            <a:pPr marL="971550" lvl="1" indent="-285750"/>
            <a:r>
              <a:rPr lang="nl-NL" dirty="0"/>
              <a:t>System boundary</a:t>
            </a:r>
          </a:p>
          <a:p>
            <a:pPr marL="971550" lvl="1" indent="-285750"/>
            <a:r>
              <a:rPr lang="nl-NL" dirty="0"/>
              <a:t>Allocation</a:t>
            </a:r>
          </a:p>
          <a:p>
            <a:pPr marL="285750" indent="-285750">
              <a:buFont typeface="Arial" panose="020B0604020202020204" pitchFamily="34" charset="0"/>
              <a:buChar char="•"/>
            </a:pPr>
            <a:r>
              <a:rPr lang="nl-NL" dirty="0"/>
              <a:t>Instructions and assistance for:</a:t>
            </a:r>
          </a:p>
          <a:p>
            <a:pPr marL="971550" lvl="1" indent="-285750"/>
            <a:r>
              <a:rPr lang="nl-NL" dirty="0"/>
              <a:t>Life cycle inventory data collection</a:t>
            </a:r>
          </a:p>
          <a:p>
            <a:pPr marL="971550" lvl="1" indent="-285750"/>
            <a:r>
              <a:rPr lang="nl-NL" dirty="0"/>
              <a:t>Calculate on farm GHG emissions</a:t>
            </a:r>
          </a:p>
          <a:p>
            <a:pPr marL="971550" lvl="1" indent="-285750"/>
            <a:r>
              <a:rPr lang="nl-NL" dirty="0"/>
              <a:t>Report results</a:t>
            </a:r>
          </a:p>
          <a:p>
            <a:pPr marL="971550" lvl="1" indent="-285750"/>
            <a:r>
              <a:rPr lang="nl-NL" dirty="0"/>
              <a:t>How to conduct national/supply chain assessments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3" name="Picture Placeholder 2">
            <a:extLst>
              <a:ext uri="{FF2B5EF4-FFF2-40B4-BE49-F238E27FC236}">
                <a16:creationId xmlns:a16="http://schemas.microsoft.com/office/drawing/2014/main" id="{54BD6BC7-591F-44C7-BE0C-046EDE5E114E}"/>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70B505B4-ABFF-4A95-8094-3E4E57D405E9}"/>
              </a:ext>
            </a:extLst>
          </p:cNvPr>
          <p:cNvSpPr>
            <a:spLocks noGrp="1"/>
          </p:cNvSpPr>
          <p:nvPr>
            <p:ph type="sldNum" sz="quarter" idx="4"/>
          </p:nvPr>
        </p:nvSpPr>
        <p:spPr/>
        <p:txBody>
          <a:bodyPr/>
          <a:lstStyle/>
          <a:p>
            <a:fld id="{0EA9AC8E-6DCE-CC4C-BD24-7336A2623304}" type="slidenum">
              <a:rPr lang="en-DE" smtClean="0"/>
              <a:pPr/>
              <a:t>22</a:t>
            </a:fld>
            <a:endParaRPr lang="en-DE" dirty="0"/>
          </a:p>
        </p:txBody>
      </p:sp>
      <p:sp>
        <p:nvSpPr>
          <p:cNvPr id="5" name="Title 4">
            <a:extLst>
              <a:ext uri="{FF2B5EF4-FFF2-40B4-BE49-F238E27FC236}">
                <a16:creationId xmlns:a16="http://schemas.microsoft.com/office/drawing/2014/main" id="{E9CCD17F-BD58-46FC-A798-1F1AD09B1B3B}"/>
              </a:ext>
            </a:extLst>
          </p:cNvPr>
          <p:cNvSpPr>
            <a:spLocks noGrp="1"/>
          </p:cNvSpPr>
          <p:nvPr>
            <p:ph type="title"/>
          </p:nvPr>
        </p:nvSpPr>
        <p:spPr/>
        <p:txBody>
          <a:bodyPr/>
          <a:lstStyle/>
          <a:p>
            <a:r>
              <a:rPr lang="nl-NL" dirty="0"/>
              <a:t>GRSB guideline</a:t>
            </a:r>
          </a:p>
        </p:txBody>
      </p:sp>
      <p:sp>
        <p:nvSpPr>
          <p:cNvPr id="6" name="Text Placeholder 5">
            <a:extLst>
              <a:ext uri="{FF2B5EF4-FFF2-40B4-BE49-F238E27FC236}">
                <a16:creationId xmlns:a16="http://schemas.microsoft.com/office/drawing/2014/main" id="{5BC2E27C-9F34-4D81-B5D1-A8F460832E96}"/>
              </a:ext>
            </a:extLst>
          </p:cNvPr>
          <p:cNvSpPr>
            <a:spLocks noGrp="1"/>
          </p:cNvSpPr>
          <p:nvPr>
            <p:ph type="body" sz="quarter" idx="11"/>
          </p:nvPr>
        </p:nvSpPr>
        <p:spPr/>
        <p:txBody>
          <a:bodyPr>
            <a:normAutofit lnSpcReduction="10000"/>
          </a:bodyPr>
          <a:lstStyle/>
          <a:p>
            <a:r>
              <a:rPr lang="nl-NL" dirty="0"/>
              <a:t>Summary</a:t>
            </a:r>
          </a:p>
        </p:txBody>
      </p:sp>
      <p:pic>
        <p:nvPicPr>
          <p:cNvPr id="7" name="Picture Placeholder 5">
            <a:extLst>
              <a:ext uri="{FF2B5EF4-FFF2-40B4-BE49-F238E27FC236}">
                <a16:creationId xmlns:a16="http://schemas.microsoft.com/office/drawing/2014/main" id="{6813FD9F-BEC9-4240-9823-5E25737D156F}"/>
              </a:ext>
            </a:extLst>
          </p:cNvPr>
          <p:cNvPicPr>
            <a:picLocks noChangeAspect="1"/>
          </p:cNvPicPr>
          <p:nvPr/>
        </p:nvPicPr>
        <p:blipFill>
          <a:blip r:embed="rId2"/>
          <a:srcRect l="6528" r="6528"/>
          <a:stretch/>
        </p:blipFill>
        <p:spPr>
          <a:xfrm>
            <a:off x="8212992"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Tree>
    <p:extLst>
      <p:ext uri="{BB962C8B-B14F-4D97-AF65-F5344CB8AC3E}">
        <p14:creationId xmlns:p14="http://schemas.microsoft.com/office/powerpoint/2010/main" val="82638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C143C5-1533-410C-A134-A18072AFAEF1}"/>
              </a:ext>
            </a:extLst>
          </p:cNvPr>
          <p:cNvSpPr>
            <a:spLocks noGrp="1"/>
          </p:cNvSpPr>
          <p:nvPr>
            <p:ph type="ctrTitle"/>
          </p:nvPr>
        </p:nvSpPr>
        <p:spPr>
          <a:xfrm>
            <a:off x="1927655" y="1958215"/>
            <a:ext cx="9675339" cy="774571"/>
          </a:xfrm>
        </p:spPr>
        <p:txBody>
          <a:bodyPr/>
          <a:lstStyle/>
          <a:p>
            <a:r>
              <a:rPr lang="nl-NL" dirty="0"/>
              <a:t>Questions?</a:t>
            </a:r>
          </a:p>
        </p:txBody>
      </p:sp>
      <p:sp>
        <p:nvSpPr>
          <p:cNvPr id="8" name="Subtitle 7">
            <a:extLst>
              <a:ext uri="{FF2B5EF4-FFF2-40B4-BE49-F238E27FC236}">
                <a16:creationId xmlns:a16="http://schemas.microsoft.com/office/drawing/2014/main" id="{3EA4D211-541C-429A-80DB-006568FC48FB}"/>
              </a:ext>
            </a:extLst>
          </p:cNvPr>
          <p:cNvSpPr>
            <a:spLocks noGrp="1"/>
          </p:cNvSpPr>
          <p:nvPr>
            <p:ph type="subTitle" idx="1"/>
          </p:nvPr>
        </p:nvSpPr>
        <p:spPr/>
        <p:txBody>
          <a:bodyPr>
            <a:normAutofit fontScale="92500" lnSpcReduction="10000"/>
          </a:bodyPr>
          <a:lstStyle/>
          <a:p>
            <a:endParaRPr lang="nl-NL"/>
          </a:p>
        </p:txBody>
      </p:sp>
      <p:sp>
        <p:nvSpPr>
          <p:cNvPr id="4" name="Slide Number Placeholder 3">
            <a:extLst>
              <a:ext uri="{FF2B5EF4-FFF2-40B4-BE49-F238E27FC236}">
                <a16:creationId xmlns:a16="http://schemas.microsoft.com/office/drawing/2014/main" id="{E6BBFBDD-BD5D-4EDC-BBE3-CDF303180D3E}"/>
              </a:ext>
            </a:extLst>
          </p:cNvPr>
          <p:cNvSpPr>
            <a:spLocks noGrp="1"/>
          </p:cNvSpPr>
          <p:nvPr>
            <p:ph type="sldNum" sz="quarter" idx="4294967295"/>
          </p:nvPr>
        </p:nvSpPr>
        <p:spPr>
          <a:xfrm>
            <a:off x="11750675" y="6199188"/>
            <a:ext cx="441325" cy="441325"/>
          </a:xfrm>
        </p:spPr>
        <p:txBody>
          <a:bodyPr/>
          <a:lstStyle/>
          <a:p>
            <a:fld id="{0EA9AC8E-6DCE-CC4C-BD24-7336A2623304}" type="slidenum">
              <a:rPr lang="en-DE" smtClean="0"/>
              <a:pPr/>
              <a:t>23</a:t>
            </a:fld>
            <a:endParaRPr lang="en-DE" dirty="0"/>
          </a:p>
        </p:txBody>
      </p:sp>
    </p:spTree>
    <p:extLst>
      <p:ext uri="{BB962C8B-B14F-4D97-AF65-F5344CB8AC3E}">
        <p14:creationId xmlns:p14="http://schemas.microsoft.com/office/powerpoint/2010/main" val="4029153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76B72D-E6BC-477D-8E27-4DFDEC5EC56F}"/>
              </a:ext>
            </a:extLst>
          </p:cNvPr>
          <p:cNvSpPr>
            <a:spLocks noGrp="1"/>
          </p:cNvSpPr>
          <p:nvPr>
            <p:ph type="ctrTitle"/>
          </p:nvPr>
        </p:nvSpPr>
        <p:spPr/>
        <p:txBody>
          <a:bodyPr/>
          <a:lstStyle/>
          <a:p>
            <a:r>
              <a:rPr lang="nl-NL" dirty="0"/>
              <a:t>Thank you!</a:t>
            </a:r>
          </a:p>
        </p:txBody>
      </p:sp>
      <p:sp>
        <p:nvSpPr>
          <p:cNvPr id="4" name="Slide Number Placeholder 3">
            <a:extLst>
              <a:ext uri="{FF2B5EF4-FFF2-40B4-BE49-F238E27FC236}">
                <a16:creationId xmlns:a16="http://schemas.microsoft.com/office/drawing/2014/main" id="{8078F322-1E37-4525-A069-3A81D845CBD4}"/>
              </a:ext>
            </a:extLst>
          </p:cNvPr>
          <p:cNvSpPr>
            <a:spLocks noGrp="1"/>
          </p:cNvSpPr>
          <p:nvPr>
            <p:ph type="sldNum" sz="quarter" idx="4294967295"/>
          </p:nvPr>
        </p:nvSpPr>
        <p:spPr>
          <a:xfrm>
            <a:off x="11750675" y="6199188"/>
            <a:ext cx="441325" cy="441325"/>
          </a:xfrm>
        </p:spPr>
        <p:txBody>
          <a:bodyPr/>
          <a:lstStyle/>
          <a:p>
            <a:fld id="{0EA9AC8E-6DCE-CC4C-BD24-7336A2623304}" type="slidenum">
              <a:rPr lang="en-DE" smtClean="0"/>
              <a:pPr/>
              <a:t>24</a:t>
            </a:fld>
            <a:endParaRPr lang="en-DE" dirty="0"/>
          </a:p>
        </p:txBody>
      </p:sp>
    </p:spTree>
    <p:extLst>
      <p:ext uri="{BB962C8B-B14F-4D97-AF65-F5344CB8AC3E}">
        <p14:creationId xmlns:p14="http://schemas.microsoft.com/office/powerpoint/2010/main" val="77379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B51DC-DBC3-4B51-9CF2-FA24F66A9690}"/>
              </a:ext>
            </a:extLst>
          </p:cNvPr>
          <p:cNvSpPr>
            <a:spLocks noGrp="1"/>
          </p:cNvSpPr>
          <p:nvPr>
            <p:ph type="body" sz="quarter" idx="12"/>
          </p:nvPr>
        </p:nvSpPr>
        <p:spPr>
          <a:xfrm>
            <a:off x="745602" y="1724703"/>
            <a:ext cx="6921500" cy="3880338"/>
          </a:xfrm>
        </p:spPr>
        <p:txBody>
          <a:bodyPr/>
          <a:lstStyle/>
          <a:p>
            <a:r>
              <a:rPr lang="nl-NL" u="sng" dirty="0"/>
              <a:t>Project </a:t>
            </a:r>
          </a:p>
          <a:p>
            <a:pPr marL="285750" indent="-285750">
              <a:buFont typeface="Arial" panose="020B0604020202020204" pitchFamily="34" charset="0"/>
              <a:buChar char="•"/>
            </a:pPr>
            <a:r>
              <a:rPr lang="nl-NL" dirty="0"/>
              <a:t>As part of a broader aim of GRSB to drive a more sustainable beef industry, need to calculate GHG emissions from beef cattle.</a:t>
            </a:r>
          </a:p>
          <a:p>
            <a:pPr marL="971550" lvl="1" indent="-285750"/>
            <a:r>
              <a:rPr lang="nl-NL" dirty="0"/>
              <a:t>Calculate and monitor performance and actions for sector improvement.</a:t>
            </a:r>
          </a:p>
          <a:p>
            <a:pPr marL="285750" indent="-285750">
              <a:buFont typeface="Arial" panose="020B0604020202020204" pitchFamily="34" charset="0"/>
              <a:buChar char="•"/>
            </a:pPr>
            <a:r>
              <a:rPr lang="nl-NL" dirty="0"/>
              <a:t>Different guidelines/standards available, advising on different methods or open for practitioners’ interpretation.</a:t>
            </a:r>
          </a:p>
          <a:p>
            <a:pPr marL="285750" indent="-285750">
              <a:buFont typeface="Arial" panose="020B0604020202020204" pitchFamily="34" charset="0"/>
              <a:buChar char="•"/>
            </a:pPr>
            <a:r>
              <a:rPr lang="nl-NL" dirty="0"/>
              <a:t>To avoid inconsistencies, GRSB CFP guideline commissioned by GRSB. </a:t>
            </a:r>
          </a:p>
          <a:p>
            <a:pPr marL="285750" indent="-285750">
              <a:buFont typeface="Arial" panose="020B0604020202020204" pitchFamily="34" charset="0"/>
              <a:buChar char="•"/>
            </a:pPr>
            <a:r>
              <a:rPr lang="en-GB" dirty="0"/>
              <a:t>Develop a common approach based on international standards and current best knowledge to address methodological challenges for CF with a life cycle perspective of beef cattle production. </a:t>
            </a:r>
          </a:p>
          <a:p>
            <a:pPr marL="285750" indent="-285750">
              <a:buFont typeface="Arial" panose="020B0604020202020204" pitchFamily="34" charset="0"/>
              <a:buChar char="•"/>
            </a:pPr>
            <a:r>
              <a:rPr lang="en-GB" dirty="0"/>
              <a:t>Kick-off June 2021</a:t>
            </a:r>
            <a:endParaRPr lang="nl-NL" dirty="0"/>
          </a:p>
        </p:txBody>
      </p:sp>
      <p:sp>
        <p:nvSpPr>
          <p:cNvPr id="3" name="Picture Placeholder 2">
            <a:extLst>
              <a:ext uri="{FF2B5EF4-FFF2-40B4-BE49-F238E27FC236}">
                <a16:creationId xmlns:a16="http://schemas.microsoft.com/office/drawing/2014/main" id="{757136E9-4F9A-4822-B4B8-317F2F231EA3}"/>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363C4D90-15B6-4592-B80F-288280B2C488}"/>
              </a:ext>
            </a:extLst>
          </p:cNvPr>
          <p:cNvSpPr>
            <a:spLocks noGrp="1"/>
          </p:cNvSpPr>
          <p:nvPr>
            <p:ph type="sldNum" sz="quarter" idx="4"/>
          </p:nvPr>
        </p:nvSpPr>
        <p:spPr/>
        <p:txBody>
          <a:bodyPr/>
          <a:lstStyle/>
          <a:p>
            <a:fld id="{0EA9AC8E-6DCE-CC4C-BD24-7336A2623304}" type="slidenum">
              <a:rPr lang="en-DE" smtClean="0"/>
              <a:pPr/>
              <a:t>3</a:t>
            </a:fld>
            <a:endParaRPr lang="en-DE" dirty="0"/>
          </a:p>
        </p:txBody>
      </p:sp>
      <p:sp>
        <p:nvSpPr>
          <p:cNvPr id="5" name="Title 4">
            <a:extLst>
              <a:ext uri="{FF2B5EF4-FFF2-40B4-BE49-F238E27FC236}">
                <a16:creationId xmlns:a16="http://schemas.microsoft.com/office/drawing/2014/main" id="{C2C55F60-9B3B-4B80-8F1B-D3BF79A46226}"/>
              </a:ext>
            </a:extLst>
          </p:cNvPr>
          <p:cNvSpPr>
            <a:spLocks noGrp="1"/>
          </p:cNvSpPr>
          <p:nvPr>
            <p:ph type="title"/>
          </p:nvPr>
        </p:nvSpPr>
        <p:spPr/>
        <p:txBody>
          <a:bodyPr/>
          <a:lstStyle/>
          <a:p>
            <a:r>
              <a:rPr lang="nl-NL" dirty="0"/>
              <a:t>Introduction</a:t>
            </a:r>
          </a:p>
        </p:txBody>
      </p:sp>
      <p:sp>
        <p:nvSpPr>
          <p:cNvPr id="6" name="Text Placeholder 5">
            <a:extLst>
              <a:ext uri="{FF2B5EF4-FFF2-40B4-BE49-F238E27FC236}">
                <a16:creationId xmlns:a16="http://schemas.microsoft.com/office/drawing/2014/main" id="{C2A95895-A833-4FEF-86E2-54F7AF0AE326}"/>
              </a:ext>
            </a:extLst>
          </p:cNvPr>
          <p:cNvSpPr>
            <a:spLocks noGrp="1"/>
          </p:cNvSpPr>
          <p:nvPr>
            <p:ph type="body" sz="quarter" idx="11"/>
          </p:nvPr>
        </p:nvSpPr>
        <p:spPr/>
        <p:txBody>
          <a:bodyPr>
            <a:normAutofit lnSpcReduction="10000"/>
          </a:bodyPr>
          <a:lstStyle/>
          <a:p>
            <a:r>
              <a:rPr lang="nl-NL" dirty="0"/>
              <a:t>GRSB CFP Guideline</a:t>
            </a:r>
          </a:p>
        </p:txBody>
      </p:sp>
      <p:pic>
        <p:nvPicPr>
          <p:cNvPr id="7" name="Picture Placeholder 5">
            <a:extLst>
              <a:ext uri="{FF2B5EF4-FFF2-40B4-BE49-F238E27FC236}">
                <a16:creationId xmlns:a16="http://schemas.microsoft.com/office/drawing/2014/main" id="{669FEE1C-B626-41A5-ABE5-4D8C2A8C1A37}"/>
              </a:ext>
            </a:extLst>
          </p:cNvPr>
          <p:cNvPicPr>
            <a:picLocks noChangeAspect="1"/>
          </p:cNvPicPr>
          <p:nvPr/>
        </p:nvPicPr>
        <p:blipFill>
          <a:blip r:embed="rId2"/>
          <a:srcRect l="6528" r="6528"/>
          <a:stretch/>
        </p:blipFill>
        <p:spPr>
          <a:xfrm>
            <a:off x="8220808"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Tree>
    <p:extLst>
      <p:ext uri="{BB962C8B-B14F-4D97-AF65-F5344CB8AC3E}">
        <p14:creationId xmlns:p14="http://schemas.microsoft.com/office/powerpoint/2010/main" val="114629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B51DC-DBC3-4B51-9CF2-FA24F66A9690}"/>
              </a:ext>
            </a:extLst>
          </p:cNvPr>
          <p:cNvSpPr>
            <a:spLocks noGrp="1"/>
          </p:cNvSpPr>
          <p:nvPr>
            <p:ph type="body" sz="quarter" idx="12"/>
          </p:nvPr>
        </p:nvSpPr>
        <p:spPr>
          <a:xfrm>
            <a:off x="745602" y="1724703"/>
            <a:ext cx="6921500" cy="3880338"/>
          </a:xfrm>
        </p:spPr>
        <p:txBody>
          <a:bodyPr/>
          <a:lstStyle/>
          <a:p>
            <a:r>
              <a:rPr lang="nl-NL" u="sng" dirty="0"/>
              <a:t>Guideline Purpose</a:t>
            </a:r>
          </a:p>
          <a:p>
            <a:pPr marL="285750" indent="-285750">
              <a:buFont typeface="Arial" panose="020B0604020202020204" pitchFamily="34" charset="0"/>
              <a:buChar char="•"/>
            </a:pPr>
            <a:r>
              <a:rPr lang="en-US" dirty="0"/>
              <a:t>The purpose of the GRSB guideline is to provide rules to ensure alignment and consistency among studies performed for the quantification of GHG emissions of beef cattle supply chains. </a:t>
            </a:r>
          </a:p>
          <a:p>
            <a:pPr marL="285750" indent="-285750">
              <a:buFont typeface="Arial" panose="020B0604020202020204" pitchFamily="34" charset="0"/>
              <a:buChar char="•"/>
            </a:pPr>
            <a:r>
              <a:rPr lang="en-US" dirty="0"/>
              <a:t>Intended to be used globally by all kinds of stakeholders in beef cattle : Livestock producers, supply </a:t>
            </a:r>
            <a:r>
              <a:rPr lang="en-US" dirty="0" err="1"/>
              <a:t>chainpartners</a:t>
            </a:r>
            <a:r>
              <a:rPr lang="en-US" dirty="0"/>
              <a:t>, advocates or policy makers.</a:t>
            </a:r>
          </a:p>
          <a:p>
            <a:pPr marL="971550" lvl="1" indent="-285750"/>
            <a:r>
              <a:rPr lang="en-US" dirty="0"/>
              <a:t>Examples: National/regional assessments, scope 3 emission </a:t>
            </a:r>
            <a:r>
              <a:rPr lang="en-US" dirty="0" err="1"/>
              <a:t>calculaitons</a:t>
            </a:r>
            <a:r>
              <a:rPr lang="en-US" dirty="0"/>
              <a:t>, researchers.</a:t>
            </a:r>
            <a:endParaRPr lang="nl-NL" dirty="0"/>
          </a:p>
        </p:txBody>
      </p:sp>
      <p:sp>
        <p:nvSpPr>
          <p:cNvPr id="3" name="Picture Placeholder 2">
            <a:extLst>
              <a:ext uri="{FF2B5EF4-FFF2-40B4-BE49-F238E27FC236}">
                <a16:creationId xmlns:a16="http://schemas.microsoft.com/office/drawing/2014/main" id="{757136E9-4F9A-4822-B4B8-317F2F231EA3}"/>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363C4D90-15B6-4592-B80F-288280B2C488}"/>
              </a:ext>
            </a:extLst>
          </p:cNvPr>
          <p:cNvSpPr>
            <a:spLocks noGrp="1"/>
          </p:cNvSpPr>
          <p:nvPr>
            <p:ph type="sldNum" sz="quarter" idx="4"/>
          </p:nvPr>
        </p:nvSpPr>
        <p:spPr/>
        <p:txBody>
          <a:bodyPr/>
          <a:lstStyle/>
          <a:p>
            <a:fld id="{0EA9AC8E-6DCE-CC4C-BD24-7336A2623304}" type="slidenum">
              <a:rPr lang="en-DE" smtClean="0"/>
              <a:pPr/>
              <a:t>4</a:t>
            </a:fld>
            <a:endParaRPr lang="en-DE" dirty="0"/>
          </a:p>
        </p:txBody>
      </p:sp>
      <p:sp>
        <p:nvSpPr>
          <p:cNvPr id="5" name="Title 4">
            <a:extLst>
              <a:ext uri="{FF2B5EF4-FFF2-40B4-BE49-F238E27FC236}">
                <a16:creationId xmlns:a16="http://schemas.microsoft.com/office/drawing/2014/main" id="{C2C55F60-9B3B-4B80-8F1B-D3BF79A46226}"/>
              </a:ext>
            </a:extLst>
          </p:cNvPr>
          <p:cNvSpPr>
            <a:spLocks noGrp="1"/>
          </p:cNvSpPr>
          <p:nvPr>
            <p:ph type="title"/>
          </p:nvPr>
        </p:nvSpPr>
        <p:spPr/>
        <p:txBody>
          <a:bodyPr/>
          <a:lstStyle/>
          <a:p>
            <a:r>
              <a:rPr lang="nl-NL" dirty="0"/>
              <a:t>Introduction</a:t>
            </a:r>
          </a:p>
        </p:txBody>
      </p:sp>
      <p:sp>
        <p:nvSpPr>
          <p:cNvPr id="6" name="Text Placeholder 5">
            <a:extLst>
              <a:ext uri="{FF2B5EF4-FFF2-40B4-BE49-F238E27FC236}">
                <a16:creationId xmlns:a16="http://schemas.microsoft.com/office/drawing/2014/main" id="{C2A95895-A833-4FEF-86E2-54F7AF0AE326}"/>
              </a:ext>
            </a:extLst>
          </p:cNvPr>
          <p:cNvSpPr>
            <a:spLocks noGrp="1"/>
          </p:cNvSpPr>
          <p:nvPr>
            <p:ph type="body" sz="quarter" idx="11"/>
          </p:nvPr>
        </p:nvSpPr>
        <p:spPr/>
        <p:txBody>
          <a:bodyPr>
            <a:normAutofit lnSpcReduction="10000"/>
          </a:bodyPr>
          <a:lstStyle/>
          <a:p>
            <a:r>
              <a:rPr lang="nl-NL" dirty="0"/>
              <a:t>GRSB CFP Guideline</a:t>
            </a:r>
          </a:p>
        </p:txBody>
      </p:sp>
      <p:pic>
        <p:nvPicPr>
          <p:cNvPr id="7" name="Picture Placeholder 5">
            <a:extLst>
              <a:ext uri="{FF2B5EF4-FFF2-40B4-BE49-F238E27FC236}">
                <a16:creationId xmlns:a16="http://schemas.microsoft.com/office/drawing/2014/main" id="{669FEE1C-B626-41A5-ABE5-4D8C2A8C1A37}"/>
              </a:ext>
            </a:extLst>
          </p:cNvPr>
          <p:cNvPicPr>
            <a:picLocks noChangeAspect="1"/>
          </p:cNvPicPr>
          <p:nvPr/>
        </p:nvPicPr>
        <p:blipFill>
          <a:blip r:embed="rId2"/>
          <a:srcRect l="6528" r="6528"/>
          <a:stretch/>
        </p:blipFill>
        <p:spPr>
          <a:xfrm>
            <a:off x="8220808"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Tree>
    <p:extLst>
      <p:ext uri="{BB962C8B-B14F-4D97-AF65-F5344CB8AC3E}">
        <p14:creationId xmlns:p14="http://schemas.microsoft.com/office/powerpoint/2010/main" val="169079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B51DC-DBC3-4B51-9CF2-FA24F66A9690}"/>
              </a:ext>
            </a:extLst>
          </p:cNvPr>
          <p:cNvSpPr>
            <a:spLocks noGrp="1"/>
          </p:cNvSpPr>
          <p:nvPr>
            <p:ph type="body" sz="quarter" idx="12"/>
          </p:nvPr>
        </p:nvSpPr>
        <p:spPr>
          <a:xfrm>
            <a:off x="745602" y="1724703"/>
            <a:ext cx="6921500" cy="3880338"/>
          </a:xfrm>
        </p:spPr>
        <p:txBody>
          <a:bodyPr/>
          <a:lstStyle/>
          <a:p>
            <a:r>
              <a:rPr lang="nl-NL" u="sng" dirty="0"/>
              <a:t>What the guideline does do?</a:t>
            </a:r>
          </a:p>
          <a:p>
            <a:pPr marL="285750" indent="-285750">
              <a:buFont typeface="Arial" panose="020B0604020202020204" pitchFamily="34" charset="0"/>
              <a:buChar char="•"/>
            </a:pPr>
            <a:r>
              <a:rPr lang="en-US" dirty="0"/>
              <a:t>Quantification of GHG emissions cradle to gate.</a:t>
            </a:r>
          </a:p>
          <a:p>
            <a:pPr marL="285750" indent="-285750">
              <a:buFont typeface="Arial" panose="020B0604020202020204" pitchFamily="34" charset="0"/>
              <a:buChar char="•"/>
            </a:pPr>
            <a:r>
              <a:rPr lang="en-US" dirty="0"/>
              <a:t>Allows hot-spot identification</a:t>
            </a:r>
          </a:p>
          <a:p>
            <a:pPr marL="285750" indent="-285750">
              <a:buFont typeface="Arial" panose="020B0604020202020204" pitchFamily="34" charset="0"/>
              <a:buChar char="•"/>
            </a:pPr>
            <a:r>
              <a:rPr lang="en-US" dirty="0"/>
              <a:t>Comparisons in context of same study</a:t>
            </a:r>
          </a:p>
          <a:p>
            <a:pPr marL="285750" indent="-285750">
              <a:buFont typeface="Arial" panose="020B0604020202020204" pitchFamily="34" charset="0"/>
              <a:buChar char="•"/>
            </a:pPr>
            <a:r>
              <a:rPr lang="en-US" dirty="0"/>
              <a:t>Allows for performance tracking</a:t>
            </a:r>
          </a:p>
          <a:p>
            <a:pPr marL="285750" indent="-285750">
              <a:buFont typeface="Arial" panose="020B0604020202020204" pitchFamily="34" charset="0"/>
              <a:buChar char="•"/>
            </a:pPr>
            <a:r>
              <a:rPr lang="en-US" dirty="0"/>
              <a:t>Consistency among studies &amp; reproducibility</a:t>
            </a:r>
            <a:endParaRPr lang="nl-NL" dirty="0"/>
          </a:p>
        </p:txBody>
      </p:sp>
      <p:sp>
        <p:nvSpPr>
          <p:cNvPr id="3" name="Picture Placeholder 2">
            <a:extLst>
              <a:ext uri="{FF2B5EF4-FFF2-40B4-BE49-F238E27FC236}">
                <a16:creationId xmlns:a16="http://schemas.microsoft.com/office/drawing/2014/main" id="{757136E9-4F9A-4822-B4B8-317F2F231EA3}"/>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363C4D90-15B6-4592-B80F-288280B2C488}"/>
              </a:ext>
            </a:extLst>
          </p:cNvPr>
          <p:cNvSpPr>
            <a:spLocks noGrp="1"/>
          </p:cNvSpPr>
          <p:nvPr>
            <p:ph type="sldNum" sz="quarter" idx="4"/>
          </p:nvPr>
        </p:nvSpPr>
        <p:spPr/>
        <p:txBody>
          <a:bodyPr/>
          <a:lstStyle/>
          <a:p>
            <a:fld id="{0EA9AC8E-6DCE-CC4C-BD24-7336A2623304}" type="slidenum">
              <a:rPr lang="en-DE" smtClean="0"/>
              <a:pPr/>
              <a:t>5</a:t>
            </a:fld>
            <a:endParaRPr lang="en-DE" dirty="0"/>
          </a:p>
        </p:txBody>
      </p:sp>
      <p:sp>
        <p:nvSpPr>
          <p:cNvPr id="5" name="Title 4">
            <a:extLst>
              <a:ext uri="{FF2B5EF4-FFF2-40B4-BE49-F238E27FC236}">
                <a16:creationId xmlns:a16="http://schemas.microsoft.com/office/drawing/2014/main" id="{C2C55F60-9B3B-4B80-8F1B-D3BF79A46226}"/>
              </a:ext>
            </a:extLst>
          </p:cNvPr>
          <p:cNvSpPr>
            <a:spLocks noGrp="1"/>
          </p:cNvSpPr>
          <p:nvPr>
            <p:ph type="title"/>
          </p:nvPr>
        </p:nvSpPr>
        <p:spPr/>
        <p:txBody>
          <a:bodyPr/>
          <a:lstStyle/>
          <a:p>
            <a:r>
              <a:rPr lang="nl-NL" dirty="0"/>
              <a:t>Introduction</a:t>
            </a:r>
          </a:p>
        </p:txBody>
      </p:sp>
      <p:sp>
        <p:nvSpPr>
          <p:cNvPr id="6" name="Text Placeholder 5">
            <a:extLst>
              <a:ext uri="{FF2B5EF4-FFF2-40B4-BE49-F238E27FC236}">
                <a16:creationId xmlns:a16="http://schemas.microsoft.com/office/drawing/2014/main" id="{C2A95895-A833-4FEF-86E2-54F7AF0AE326}"/>
              </a:ext>
            </a:extLst>
          </p:cNvPr>
          <p:cNvSpPr>
            <a:spLocks noGrp="1"/>
          </p:cNvSpPr>
          <p:nvPr>
            <p:ph type="body" sz="quarter" idx="11"/>
          </p:nvPr>
        </p:nvSpPr>
        <p:spPr/>
        <p:txBody>
          <a:bodyPr>
            <a:normAutofit lnSpcReduction="10000"/>
          </a:bodyPr>
          <a:lstStyle/>
          <a:p>
            <a:r>
              <a:rPr lang="nl-NL" dirty="0"/>
              <a:t>GRSB CFP Guideline</a:t>
            </a:r>
          </a:p>
        </p:txBody>
      </p:sp>
      <p:pic>
        <p:nvPicPr>
          <p:cNvPr id="7" name="Picture Placeholder 5">
            <a:extLst>
              <a:ext uri="{FF2B5EF4-FFF2-40B4-BE49-F238E27FC236}">
                <a16:creationId xmlns:a16="http://schemas.microsoft.com/office/drawing/2014/main" id="{669FEE1C-B626-41A5-ABE5-4D8C2A8C1A37}"/>
              </a:ext>
            </a:extLst>
          </p:cNvPr>
          <p:cNvPicPr>
            <a:picLocks noChangeAspect="1"/>
          </p:cNvPicPr>
          <p:nvPr/>
        </p:nvPicPr>
        <p:blipFill>
          <a:blip r:embed="rId2"/>
          <a:srcRect l="6528" r="6528"/>
          <a:stretch/>
        </p:blipFill>
        <p:spPr>
          <a:xfrm>
            <a:off x="8220808"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Tree>
    <p:extLst>
      <p:ext uri="{BB962C8B-B14F-4D97-AF65-F5344CB8AC3E}">
        <p14:creationId xmlns:p14="http://schemas.microsoft.com/office/powerpoint/2010/main" val="335856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B51DC-DBC3-4B51-9CF2-FA24F66A9690}"/>
              </a:ext>
            </a:extLst>
          </p:cNvPr>
          <p:cNvSpPr>
            <a:spLocks noGrp="1"/>
          </p:cNvSpPr>
          <p:nvPr>
            <p:ph type="body" sz="quarter" idx="12"/>
          </p:nvPr>
        </p:nvSpPr>
        <p:spPr>
          <a:xfrm>
            <a:off x="745602" y="1724703"/>
            <a:ext cx="7467390" cy="3880338"/>
          </a:xfrm>
        </p:spPr>
        <p:txBody>
          <a:bodyPr/>
          <a:lstStyle/>
          <a:p>
            <a:r>
              <a:rPr lang="nl-NL" u="sng" dirty="0"/>
              <a:t>What the guideline does NOT do?</a:t>
            </a:r>
          </a:p>
          <a:p>
            <a:pPr marL="285750" indent="-285750">
              <a:buFont typeface="Arial" panose="020B0604020202020204" pitchFamily="34" charset="0"/>
              <a:buChar char="•"/>
            </a:pPr>
            <a:r>
              <a:rPr lang="en-US" dirty="0"/>
              <a:t>Comparisons outside the context of same study (related to background data used).</a:t>
            </a:r>
          </a:p>
          <a:p>
            <a:pPr marL="285750" indent="-285750">
              <a:buFont typeface="Arial" panose="020B0604020202020204" pitchFamily="34" charset="0"/>
              <a:buChar char="•"/>
            </a:pPr>
            <a:r>
              <a:rPr lang="en-US" dirty="0"/>
              <a:t>Soil carbon sequestration not in scope.</a:t>
            </a:r>
          </a:p>
          <a:p>
            <a:pPr marL="285750" indent="-285750">
              <a:buFont typeface="Arial" panose="020B0604020202020204" pitchFamily="34" charset="0"/>
              <a:buChar char="•"/>
            </a:pPr>
            <a:r>
              <a:rPr lang="en-US" dirty="0"/>
              <a:t>Only product carbon footprint, does not allow for corporate calculations or reporting.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nl-NL" dirty="0"/>
          </a:p>
        </p:txBody>
      </p:sp>
      <p:sp>
        <p:nvSpPr>
          <p:cNvPr id="3" name="Picture Placeholder 2">
            <a:extLst>
              <a:ext uri="{FF2B5EF4-FFF2-40B4-BE49-F238E27FC236}">
                <a16:creationId xmlns:a16="http://schemas.microsoft.com/office/drawing/2014/main" id="{757136E9-4F9A-4822-B4B8-317F2F231EA3}"/>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363C4D90-15B6-4592-B80F-288280B2C488}"/>
              </a:ext>
            </a:extLst>
          </p:cNvPr>
          <p:cNvSpPr>
            <a:spLocks noGrp="1"/>
          </p:cNvSpPr>
          <p:nvPr>
            <p:ph type="sldNum" sz="quarter" idx="4"/>
          </p:nvPr>
        </p:nvSpPr>
        <p:spPr/>
        <p:txBody>
          <a:bodyPr/>
          <a:lstStyle/>
          <a:p>
            <a:fld id="{0EA9AC8E-6DCE-CC4C-BD24-7336A2623304}" type="slidenum">
              <a:rPr lang="en-DE" smtClean="0"/>
              <a:pPr/>
              <a:t>6</a:t>
            </a:fld>
            <a:endParaRPr lang="en-DE" dirty="0"/>
          </a:p>
        </p:txBody>
      </p:sp>
      <p:sp>
        <p:nvSpPr>
          <p:cNvPr id="5" name="Title 4">
            <a:extLst>
              <a:ext uri="{FF2B5EF4-FFF2-40B4-BE49-F238E27FC236}">
                <a16:creationId xmlns:a16="http://schemas.microsoft.com/office/drawing/2014/main" id="{C2C55F60-9B3B-4B80-8F1B-D3BF79A46226}"/>
              </a:ext>
            </a:extLst>
          </p:cNvPr>
          <p:cNvSpPr>
            <a:spLocks noGrp="1"/>
          </p:cNvSpPr>
          <p:nvPr>
            <p:ph type="title"/>
          </p:nvPr>
        </p:nvSpPr>
        <p:spPr/>
        <p:txBody>
          <a:bodyPr/>
          <a:lstStyle/>
          <a:p>
            <a:r>
              <a:rPr lang="nl-NL" dirty="0"/>
              <a:t>Introduction</a:t>
            </a:r>
          </a:p>
        </p:txBody>
      </p:sp>
      <p:sp>
        <p:nvSpPr>
          <p:cNvPr id="6" name="Text Placeholder 5">
            <a:extLst>
              <a:ext uri="{FF2B5EF4-FFF2-40B4-BE49-F238E27FC236}">
                <a16:creationId xmlns:a16="http://schemas.microsoft.com/office/drawing/2014/main" id="{C2A95895-A833-4FEF-86E2-54F7AF0AE326}"/>
              </a:ext>
            </a:extLst>
          </p:cNvPr>
          <p:cNvSpPr>
            <a:spLocks noGrp="1"/>
          </p:cNvSpPr>
          <p:nvPr>
            <p:ph type="body" sz="quarter" idx="11"/>
          </p:nvPr>
        </p:nvSpPr>
        <p:spPr/>
        <p:txBody>
          <a:bodyPr>
            <a:normAutofit lnSpcReduction="10000"/>
          </a:bodyPr>
          <a:lstStyle/>
          <a:p>
            <a:r>
              <a:rPr lang="nl-NL" dirty="0"/>
              <a:t>GRSB CFP Guideline</a:t>
            </a:r>
          </a:p>
        </p:txBody>
      </p:sp>
      <p:pic>
        <p:nvPicPr>
          <p:cNvPr id="7" name="Picture Placeholder 5">
            <a:extLst>
              <a:ext uri="{FF2B5EF4-FFF2-40B4-BE49-F238E27FC236}">
                <a16:creationId xmlns:a16="http://schemas.microsoft.com/office/drawing/2014/main" id="{669FEE1C-B626-41A5-ABE5-4D8C2A8C1A37}"/>
              </a:ext>
            </a:extLst>
          </p:cNvPr>
          <p:cNvPicPr>
            <a:picLocks noChangeAspect="1"/>
          </p:cNvPicPr>
          <p:nvPr/>
        </p:nvPicPr>
        <p:blipFill>
          <a:blip r:embed="rId2"/>
          <a:srcRect l="6528" r="6528"/>
          <a:stretch/>
        </p:blipFill>
        <p:spPr>
          <a:xfrm>
            <a:off x="8220808"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Tree>
    <p:extLst>
      <p:ext uri="{BB962C8B-B14F-4D97-AF65-F5344CB8AC3E}">
        <p14:creationId xmlns:p14="http://schemas.microsoft.com/office/powerpoint/2010/main" val="357628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6D5C76-416C-4074-B446-6A39E56C17DC}"/>
              </a:ext>
            </a:extLst>
          </p:cNvPr>
          <p:cNvSpPr>
            <a:spLocks noGrp="1"/>
          </p:cNvSpPr>
          <p:nvPr>
            <p:ph type="body" sz="quarter" idx="12"/>
          </p:nvPr>
        </p:nvSpPr>
        <p:spPr>
          <a:xfrm>
            <a:off x="514351" y="1919367"/>
            <a:ext cx="6921500" cy="3880338"/>
          </a:xfrm>
        </p:spPr>
        <p:txBody>
          <a:bodyPr/>
          <a:lstStyle/>
          <a:p>
            <a:pPr marL="285750" indent="-285750">
              <a:buFont typeface="Arial" panose="020B0604020202020204" pitchFamily="34" charset="0"/>
              <a:buChar char="•"/>
            </a:pPr>
            <a:r>
              <a:rPr lang="en-US" sz="1600" dirty="0"/>
              <a:t>GHG’s can be emitted and removed throughout the life cycle of a product. </a:t>
            </a:r>
            <a:endParaRPr lang="nl-NL" sz="1600" dirty="0"/>
          </a:p>
          <a:p>
            <a:pPr marL="285750" indent="-285750">
              <a:buFont typeface="Arial" panose="020B0604020202020204" pitchFamily="34" charset="0"/>
              <a:buChar char="•"/>
            </a:pPr>
            <a:r>
              <a:rPr lang="nl-NL" sz="1600" dirty="0"/>
              <a:t>The quantifications of these GHG’s expressed in CO2 eq. is the CFP of a product.</a:t>
            </a:r>
          </a:p>
          <a:p>
            <a:pPr marL="285750" indent="-285750">
              <a:buFont typeface="Arial" panose="020B0604020202020204" pitchFamily="34" charset="0"/>
              <a:buChar char="•"/>
            </a:pPr>
            <a:r>
              <a:rPr lang="nl-NL" sz="1600" dirty="0"/>
              <a:t>Emissions are converted to CO2 eq. Using GWP.</a:t>
            </a:r>
          </a:p>
          <a:p>
            <a:pPr marL="285750" indent="-285750">
              <a:buFont typeface="Arial" panose="020B0604020202020204" pitchFamily="34" charset="0"/>
              <a:buChar char="•"/>
            </a:pPr>
            <a:r>
              <a:rPr lang="nl-NL" sz="1600" dirty="0"/>
              <a:t>GWP values from latest IPCC Assessment report</a:t>
            </a:r>
          </a:p>
          <a:p>
            <a:pPr marL="971550" lvl="1" indent="-285750"/>
            <a:r>
              <a:rPr lang="nl-NL" sz="1600" dirty="0"/>
              <a:t>GRSB guideline uses GWP-100</a:t>
            </a:r>
          </a:p>
          <a:p>
            <a:pPr marL="285750" indent="-285750">
              <a:buFont typeface="Arial" panose="020B0604020202020204" pitchFamily="34" charset="0"/>
              <a:buChar char="•"/>
            </a:pPr>
            <a:r>
              <a:rPr lang="nl-NL" sz="1600" dirty="0"/>
              <a:t>Product carbon footprint (no corporate emission modelling or reporting)</a:t>
            </a:r>
          </a:p>
          <a:p>
            <a:pPr marL="285750" indent="-285750">
              <a:buFont typeface="Arial" panose="020B0604020202020204" pitchFamily="34" charset="0"/>
              <a:buChar char="•"/>
            </a:pPr>
            <a:r>
              <a:rPr lang="nl-NL" sz="1600" dirty="0"/>
              <a:t>Carbon offsetting not part of CFP</a:t>
            </a:r>
          </a:p>
          <a:p>
            <a:pPr marL="285750" indent="-285750">
              <a:buFont typeface="Arial" panose="020B0604020202020204" pitchFamily="34" charset="0"/>
              <a:buChar char="•"/>
            </a:pPr>
            <a:r>
              <a:rPr lang="nl-NL" sz="1600" dirty="0"/>
              <a:t>dLUC included and reported separately</a:t>
            </a:r>
          </a:p>
          <a:p>
            <a:pPr marL="285750" indent="-285750">
              <a:buFont typeface="Arial" panose="020B0604020202020204" pitchFamily="34" charset="0"/>
              <a:buChar char="•"/>
            </a:pPr>
            <a:r>
              <a:rPr lang="nl-NL" sz="1600" dirty="0"/>
              <a:t>Attributtional LCA approach</a:t>
            </a:r>
          </a:p>
        </p:txBody>
      </p:sp>
      <p:sp>
        <p:nvSpPr>
          <p:cNvPr id="4" name="Slide Number Placeholder 3">
            <a:extLst>
              <a:ext uri="{FF2B5EF4-FFF2-40B4-BE49-F238E27FC236}">
                <a16:creationId xmlns:a16="http://schemas.microsoft.com/office/drawing/2014/main" id="{6B9401AE-B57E-45BE-B2F5-B0F1B2551640}"/>
              </a:ext>
            </a:extLst>
          </p:cNvPr>
          <p:cNvSpPr>
            <a:spLocks noGrp="1"/>
          </p:cNvSpPr>
          <p:nvPr>
            <p:ph type="sldNum" sz="quarter" idx="4"/>
          </p:nvPr>
        </p:nvSpPr>
        <p:spPr/>
        <p:txBody>
          <a:bodyPr/>
          <a:lstStyle/>
          <a:p>
            <a:fld id="{0EA9AC8E-6DCE-CC4C-BD24-7336A2623304}" type="slidenum">
              <a:rPr lang="en-DE" smtClean="0"/>
              <a:pPr/>
              <a:t>7</a:t>
            </a:fld>
            <a:endParaRPr lang="en-DE" dirty="0"/>
          </a:p>
        </p:txBody>
      </p:sp>
      <p:sp>
        <p:nvSpPr>
          <p:cNvPr id="5" name="Title 4">
            <a:extLst>
              <a:ext uri="{FF2B5EF4-FFF2-40B4-BE49-F238E27FC236}">
                <a16:creationId xmlns:a16="http://schemas.microsoft.com/office/drawing/2014/main" id="{73A2895A-B9B6-4A54-B40E-8D6C7EB2114C}"/>
              </a:ext>
            </a:extLst>
          </p:cNvPr>
          <p:cNvSpPr>
            <a:spLocks noGrp="1"/>
          </p:cNvSpPr>
          <p:nvPr>
            <p:ph type="title"/>
          </p:nvPr>
        </p:nvSpPr>
        <p:spPr/>
        <p:txBody>
          <a:bodyPr/>
          <a:lstStyle/>
          <a:p>
            <a:r>
              <a:rPr lang="nl-NL" dirty="0"/>
              <a:t>Introduction</a:t>
            </a:r>
          </a:p>
        </p:txBody>
      </p:sp>
      <p:sp>
        <p:nvSpPr>
          <p:cNvPr id="6" name="Text Placeholder 5">
            <a:extLst>
              <a:ext uri="{FF2B5EF4-FFF2-40B4-BE49-F238E27FC236}">
                <a16:creationId xmlns:a16="http://schemas.microsoft.com/office/drawing/2014/main" id="{11918F65-2357-4FA3-8AAB-28006D3E44A1}"/>
              </a:ext>
            </a:extLst>
          </p:cNvPr>
          <p:cNvSpPr>
            <a:spLocks noGrp="1"/>
          </p:cNvSpPr>
          <p:nvPr>
            <p:ph type="body" sz="quarter" idx="11"/>
          </p:nvPr>
        </p:nvSpPr>
        <p:spPr/>
        <p:txBody>
          <a:bodyPr>
            <a:normAutofit lnSpcReduction="10000"/>
          </a:bodyPr>
          <a:lstStyle/>
          <a:p>
            <a:r>
              <a:rPr lang="nl-NL" dirty="0"/>
              <a:t>Carbon Footprint</a:t>
            </a:r>
          </a:p>
        </p:txBody>
      </p:sp>
      <p:pic>
        <p:nvPicPr>
          <p:cNvPr id="7" name="Picture Placeholder 5">
            <a:extLst>
              <a:ext uri="{FF2B5EF4-FFF2-40B4-BE49-F238E27FC236}">
                <a16:creationId xmlns:a16="http://schemas.microsoft.com/office/drawing/2014/main" id="{FB27E5F2-8E1E-4600-AB58-750EA0E8F375}"/>
              </a:ext>
            </a:extLst>
          </p:cNvPr>
          <p:cNvPicPr>
            <a:picLocks noGrp="1" noChangeAspect="1"/>
          </p:cNvPicPr>
          <p:nvPr>
            <p:ph type="pic" sz="quarter" idx="13"/>
          </p:nvPr>
        </p:nvPicPr>
        <p:blipFill>
          <a:blip r:embed="rId3"/>
          <a:srcRect l="6528" r="6528"/>
          <a:stretch/>
        </p:blipFill>
        <p:spPr>
          <a:xfrm>
            <a:off x="8216900"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Tree>
    <p:extLst>
      <p:ext uri="{BB962C8B-B14F-4D97-AF65-F5344CB8AC3E}">
        <p14:creationId xmlns:p14="http://schemas.microsoft.com/office/powerpoint/2010/main" val="52338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AEDBA-F713-4E33-AC87-583F072A1DCA}"/>
              </a:ext>
            </a:extLst>
          </p:cNvPr>
          <p:cNvSpPr>
            <a:spLocks noGrp="1"/>
          </p:cNvSpPr>
          <p:nvPr>
            <p:ph type="body" sz="quarter" idx="12"/>
          </p:nvPr>
        </p:nvSpPr>
        <p:spPr>
          <a:xfrm>
            <a:off x="742405" y="1613178"/>
            <a:ext cx="6921500" cy="3880338"/>
          </a:xfrm>
        </p:spPr>
        <p:txBody>
          <a:bodyPr/>
          <a:lstStyle/>
          <a:p>
            <a:pPr algn="just">
              <a:lnSpc>
                <a:spcPct val="107000"/>
              </a:lnSpc>
              <a:spcAft>
                <a:spcPts val="800"/>
              </a:spcAft>
            </a:pPr>
            <a:r>
              <a:rPr lang="en-GB" sz="1800" u="sng" dirty="0">
                <a:solidFill>
                  <a:srgbClr val="109AB3"/>
                </a:solidFill>
                <a:effectLst/>
                <a:latin typeface="Calibri" panose="020F0502020204030204" pitchFamily="34" charset="0"/>
                <a:ea typeface="Calibri" panose="020F0502020204030204" pitchFamily="34" charset="0"/>
                <a:cs typeface="Times New Roman" panose="02020603050405020304" pitchFamily="18" charset="0"/>
                <a:hlinkClick r:id="rId2" action="ppaction://hlinkfile"/>
              </a:rPr>
              <a:t>Chapter 1</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Provides an introduction to the guideline purpose and application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u="sng" dirty="0">
                <a:solidFill>
                  <a:srgbClr val="109AB3"/>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Chapter 2</a:t>
            </a:r>
            <a:r>
              <a:rPr lang="en-GB" sz="1800" dirty="0">
                <a:effectLst/>
                <a:latin typeface="Calibri" panose="020F0502020204030204" pitchFamily="34" charset="0"/>
                <a:ea typeface="Calibri" panose="020F0502020204030204" pitchFamily="34" charset="0"/>
                <a:cs typeface="Times New Roman" panose="02020603050405020304" pitchFamily="18" charset="0"/>
              </a:rPr>
              <a:t>. Gives practitioner guidance on how to set up their study</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u="sng" dirty="0">
                <a:solidFill>
                  <a:srgbClr val="109AB3"/>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file"/>
              </a:rPr>
              <a:t>Chapter 3</a:t>
            </a:r>
            <a:r>
              <a:rPr lang="en-GB" sz="1800" dirty="0">
                <a:effectLst/>
                <a:latin typeface="Calibri" panose="020F0502020204030204" pitchFamily="34" charset="0"/>
                <a:ea typeface="Calibri" panose="020F0502020204030204" pitchFamily="34" charset="0"/>
                <a:cs typeface="Times New Roman" panose="02020603050405020304" pitchFamily="18" charset="0"/>
              </a:rPr>
              <a:t> Describes the data to be collected in order to compile the life cycle inventory and model emissions to calculate the CFP of beef cattle production. The inventory is described first for the foreground process which is the </a:t>
            </a:r>
            <a:r>
              <a:rPr lang="en-GB" sz="1800" u="sng" dirty="0">
                <a:solidFill>
                  <a:srgbClr val="109AB3"/>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file"/>
              </a:rPr>
              <a:t>Animal Farm</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then </a:t>
            </a:r>
            <a:r>
              <a:rPr lang="en-GB" sz="1800" u="sng" dirty="0">
                <a:solidFill>
                  <a:srgbClr val="109AB3"/>
                </a:solidFill>
                <a:effectLst/>
                <a:latin typeface="Calibri" panose="020F0502020204030204" pitchFamily="34" charset="0"/>
                <a:ea typeface="Calibri" panose="020F0502020204030204" pitchFamily="34" charset="0"/>
                <a:cs typeface="Times New Roman" panose="02020603050405020304" pitchFamily="18" charset="0"/>
                <a:hlinkClick r:id="rId6" action="ppaction://hlinkfile"/>
              </a:rPr>
              <a:t>Feed and other farm inputs</a:t>
            </a:r>
            <a:r>
              <a:rPr lang="en-GB" sz="1800" dirty="0">
                <a:effectLst/>
                <a:latin typeface="Calibri" panose="020F0502020204030204" pitchFamily="34" charset="0"/>
                <a:ea typeface="Calibri" panose="020F0502020204030204" pitchFamily="34" charset="0"/>
                <a:cs typeface="Times New Roman" panose="02020603050405020304" pitchFamily="18" charset="0"/>
              </a:rPr>
              <a:t>; last </a:t>
            </a:r>
            <a:r>
              <a:rPr lang="en-GB" sz="1800" u="sng" dirty="0">
                <a:solidFill>
                  <a:srgbClr val="109AB3"/>
                </a:solidFill>
                <a:effectLst/>
                <a:latin typeface="Calibri" panose="020F0502020204030204" pitchFamily="34" charset="0"/>
                <a:ea typeface="Calibri" panose="020F0502020204030204" pitchFamily="34" charset="0"/>
                <a:cs typeface="Times New Roman" panose="02020603050405020304" pitchFamily="18" charset="0"/>
                <a:hlinkClick r:id="rId7" action="ppaction://hlinkfile"/>
              </a:rPr>
              <a:t>Slaughtering</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u="sng" dirty="0">
                <a:solidFill>
                  <a:srgbClr val="109AB3"/>
                </a:solidFill>
                <a:effectLst/>
                <a:latin typeface="Calibri" panose="020F0502020204030204" pitchFamily="34" charset="0"/>
                <a:ea typeface="Calibri" panose="020F0502020204030204" pitchFamily="34" charset="0"/>
                <a:cs typeface="Times New Roman" panose="02020603050405020304" pitchFamily="18" charset="0"/>
                <a:hlinkClick r:id="rId8" action="ppaction://hlinkfile"/>
              </a:rPr>
              <a:t>Chapter 4</a:t>
            </a:r>
            <a:r>
              <a:rPr lang="en-GB" sz="1800" dirty="0">
                <a:effectLst/>
                <a:latin typeface="Calibri" panose="020F0502020204030204" pitchFamily="34" charset="0"/>
                <a:ea typeface="Calibri" panose="020F0502020204030204" pitchFamily="34" charset="0"/>
                <a:cs typeface="Times New Roman" panose="02020603050405020304" pitchFamily="18" charset="0"/>
              </a:rPr>
              <a:t> Elaborates on the calculation of direct emissions coming from animal farm activities.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u="sng" dirty="0">
                <a:solidFill>
                  <a:srgbClr val="109AB3"/>
                </a:solidFill>
                <a:effectLst/>
                <a:latin typeface="Calibri" panose="020F0502020204030204" pitchFamily="34" charset="0"/>
                <a:ea typeface="Calibri" panose="020F0502020204030204" pitchFamily="34" charset="0"/>
                <a:cs typeface="Times New Roman" panose="02020603050405020304" pitchFamily="18" charset="0"/>
                <a:hlinkClick r:id="rId9" action="ppaction://hlinkfile"/>
              </a:rPr>
              <a:t>Chapter 5</a:t>
            </a:r>
            <a:r>
              <a:rPr lang="en-GB" sz="1800" dirty="0">
                <a:effectLst/>
                <a:latin typeface="Calibri" panose="020F0502020204030204" pitchFamily="34" charset="0"/>
                <a:ea typeface="Calibri" panose="020F0502020204030204" pitchFamily="34" charset="0"/>
                <a:cs typeface="Times New Roman" panose="02020603050405020304" pitchFamily="18" charset="0"/>
              </a:rPr>
              <a:t> Gives practitioners insight on best practice for reporting results from their LCA study.</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3" name="Picture Placeholder 2">
            <a:extLst>
              <a:ext uri="{FF2B5EF4-FFF2-40B4-BE49-F238E27FC236}">
                <a16:creationId xmlns:a16="http://schemas.microsoft.com/office/drawing/2014/main" id="{6FD8EA25-7CAC-4642-AB11-C9B3AE547619}"/>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5E44E888-8531-480C-972B-105D573F5A40}"/>
              </a:ext>
            </a:extLst>
          </p:cNvPr>
          <p:cNvSpPr>
            <a:spLocks noGrp="1"/>
          </p:cNvSpPr>
          <p:nvPr>
            <p:ph type="sldNum" sz="quarter" idx="4"/>
          </p:nvPr>
        </p:nvSpPr>
        <p:spPr/>
        <p:txBody>
          <a:bodyPr/>
          <a:lstStyle/>
          <a:p>
            <a:fld id="{0EA9AC8E-6DCE-CC4C-BD24-7336A2623304}" type="slidenum">
              <a:rPr lang="en-DE" smtClean="0"/>
              <a:pPr/>
              <a:t>8</a:t>
            </a:fld>
            <a:endParaRPr lang="en-DE" dirty="0"/>
          </a:p>
        </p:txBody>
      </p:sp>
      <p:sp>
        <p:nvSpPr>
          <p:cNvPr id="5" name="Title 4">
            <a:extLst>
              <a:ext uri="{FF2B5EF4-FFF2-40B4-BE49-F238E27FC236}">
                <a16:creationId xmlns:a16="http://schemas.microsoft.com/office/drawing/2014/main" id="{04EAC4D8-67F6-4727-9615-6C5DA5738D6A}"/>
              </a:ext>
            </a:extLst>
          </p:cNvPr>
          <p:cNvSpPr>
            <a:spLocks noGrp="1"/>
          </p:cNvSpPr>
          <p:nvPr>
            <p:ph type="title"/>
          </p:nvPr>
        </p:nvSpPr>
        <p:spPr/>
        <p:txBody>
          <a:bodyPr/>
          <a:lstStyle/>
          <a:p>
            <a:r>
              <a:rPr lang="nl-NL" dirty="0"/>
              <a:t>Guideline structure</a:t>
            </a:r>
          </a:p>
        </p:txBody>
      </p:sp>
      <p:sp>
        <p:nvSpPr>
          <p:cNvPr id="6" name="Text Placeholder 5">
            <a:extLst>
              <a:ext uri="{FF2B5EF4-FFF2-40B4-BE49-F238E27FC236}">
                <a16:creationId xmlns:a16="http://schemas.microsoft.com/office/drawing/2014/main" id="{C9B5EA11-C8F4-409D-8DC0-6A9F62E03986}"/>
              </a:ext>
            </a:extLst>
          </p:cNvPr>
          <p:cNvSpPr>
            <a:spLocks noGrp="1"/>
          </p:cNvSpPr>
          <p:nvPr>
            <p:ph type="body" sz="quarter" idx="11"/>
          </p:nvPr>
        </p:nvSpPr>
        <p:spPr/>
        <p:txBody>
          <a:bodyPr>
            <a:normAutofit lnSpcReduction="10000"/>
          </a:bodyPr>
          <a:lstStyle/>
          <a:p>
            <a:r>
              <a:rPr lang="nl-NL" dirty="0"/>
              <a:t>5 different sections</a:t>
            </a:r>
          </a:p>
        </p:txBody>
      </p:sp>
      <p:pic>
        <p:nvPicPr>
          <p:cNvPr id="7" name="Picture Placeholder 5">
            <a:extLst>
              <a:ext uri="{FF2B5EF4-FFF2-40B4-BE49-F238E27FC236}">
                <a16:creationId xmlns:a16="http://schemas.microsoft.com/office/drawing/2014/main" id="{C33FB549-5C70-475C-8151-CAF7D681F341}"/>
              </a:ext>
            </a:extLst>
          </p:cNvPr>
          <p:cNvPicPr>
            <a:picLocks noChangeAspect="1"/>
          </p:cNvPicPr>
          <p:nvPr/>
        </p:nvPicPr>
        <p:blipFill>
          <a:blip r:embed="rId10"/>
          <a:srcRect l="6528" r="6528"/>
          <a:stretch/>
        </p:blipFill>
        <p:spPr>
          <a:xfrm>
            <a:off x="8216900" y="0"/>
            <a:ext cx="3975100" cy="6858000"/>
          </a:xfrm>
          <a:custGeom>
            <a:avLst/>
            <a:gdLst>
              <a:gd name="connsiteX0" fmla="*/ 3464278 w 3975100"/>
              <a:gd name="connsiteY0" fmla="*/ 6199837 h 6858000"/>
              <a:gd name="connsiteX1" fmla="*/ 3244301 w 3975100"/>
              <a:gd name="connsiteY1" fmla="*/ 6419814 h 6858000"/>
              <a:gd name="connsiteX2" fmla="*/ 3464278 w 3975100"/>
              <a:gd name="connsiteY2" fmla="*/ 6639791 h 6858000"/>
              <a:gd name="connsiteX3" fmla="*/ 3684255 w 3975100"/>
              <a:gd name="connsiteY3" fmla="*/ 6419814 h 6858000"/>
              <a:gd name="connsiteX4" fmla="*/ 3464278 w 3975100"/>
              <a:gd name="connsiteY4" fmla="*/ 6199837 h 6858000"/>
              <a:gd name="connsiteX5" fmla="*/ 0 w 3975100"/>
              <a:gd name="connsiteY5" fmla="*/ 0 h 6858000"/>
              <a:gd name="connsiteX6" fmla="*/ 3975100 w 3975100"/>
              <a:gd name="connsiteY6" fmla="*/ 0 h 6858000"/>
              <a:gd name="connsiteX7" fmla="*/ 3975100 w 3975100"/>
              <a:gd name="connsiteY7" fmla="*/ 6858000 h 6858000"/>
              <a:gd name="connsiteX8" fmla="*/ 0 w 3975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5100" h="6858000">
                <a:moveTo>
                  <a:pt x="3464278" y="6199837"/>
                </a:moveTo>
                <a:cubicBezTo>
                  <a:pt x="3342788" y="6199837"/>
                  <a:pt x="3244301" y="6298324"/>
                  <a:pt x="3244301" y="6419814"/>
                </a:cubicBezTo>
                <a:cubicBezTo>
                  <a:pt x="3244301" y="6541304"/>
                  <a:pt x="3342788" y="6639791"/>
                  <a:pt x="3464278" y="6639791"/>
                </a:cubicBezTo>
                <a:cubicBezTo>
                  <a:pt x="3585768" y="6639791"/>
                  <a:pt x="3684255" y="6541304"/>
                  <a:pt x="3684255" y="6419814"/>
                </a:cubicBezTo>
                <a:cubicBezTo>
                  <a:pt x="3684255" y="6298324"/>
                  <a:pt x="3585768" y="6199837"/>
                  <a:pt x="3464278" y="6199837"/>
                </a:cubicBezTo>
                <a:close/>
                <a:moveTo>
                  <a:pt x="0" y="0"/>
                </a:moveTo>
                <a:lnTo>
                  <a:pt x="3975100" y="0"/>
                </a:lnTo>
                <a:lnTo>
                  <a:pt x="3975100" y="6858000"/>
                </a:lnTo>
                <a:lnTo>
                  <a:pt x="0" y="6858000"/>
                </a:lnTo>
                <a:close/>
              </a:path>
            </a:pathLst>
          </a:custGeom>
          <a:noFill/>
        </p:spPr>
      </p:pic>
      <p:sp>
        <p:nvSpPr>
          <p:cNvPr id="8" name="Flowchart: Off-page Connector 7">
            <a:extLst>
              <a:ext uri="{FF2B5EF4-FFF2-40B4-BE49-F238E27FC236}">
                <a16:creationId xmlns:a16="http://schemas.microsoft.com/office/drawing/2014/main" id="{C729BE7B-C299-4499-AF9E-9DEBB1CD99FB}"/>
              </a:ext>
            </a:extLst>
          </p:cNvPr>
          <p:cNvSpPr/>
          <p:nvPr/>
        </p:nvSpPr>
        <p:spPr>
          <a:xfrm rot="16200000">
            <a:off x="284420" y="1629531"/>
            <a:ext cx="324092" cy="571981"/>
          </a:xfrm>
          <a:prstGeom prst="flowChartOffpage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nl-NL"/>
          </a:p>
        </p:txBody>
      </p:sp>
      <p:sp>
        <p:nvSpPr>
          <p:cNvPr id="9" name="Flowchart: Off-page Connector 8">
            <a:extLst>
              <a:ext uri="{FF2B5EF4-FFF2-40B4-BE49-F238E27FC236}">
                <a16:creationId xmlns:a16="http://schemas.microsoft.com/office/drawing/2014/main" id="{0B5FD9DC-1A7F-4B3C-9667-6EAA772702F4}"/>
              </a:ext>
            </a:extLst>
          </p:cNvPr>
          <p:cNvSpPr/>
          <p:nvPr/>
        </p:nvSpPr>
        <p:spPr>
          <a:xfrm rot="16200000">
            <a:off x="284420" y="2302792"/>
            <a:ext cx="324092" cy="571981"/>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sp>
        <p:nvSpPr>
          <p:cNvPr id="10" name="Flowchart: Off-page Connector 9">
            <a:extLst>
              <a:ext uri="{FF2B5EF4-FFF2-40B4-BE49-F238E27FC236}">
                <a16:creationId xmlns:a16="http://schemas.microsoft.com/office/drawing/2014/main" id="{E6B7D118-04D5-45B4-BDC4-C48030AE78B4}"/>
              </a:ext>
            </a:extLst>
          </p:cNvPr>
          <p:cNvSpPr/>
          <p:nvPr/>
        </p:nvSpPr>
        <p:spPr>
          <a:xfrm rot="16200000">
            <a:off x="284420" y="2976053"/>
            <a:ext cx="324092" cy="571981"/>
          </a:xfrm>
          <a:prstGeom prst="flowChartOffpage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
        <p:nvSpPr>
          <p:cNvPr id="11" name="Flowchart: Off-page Connector 10">
            <a:extLst>
              <a:ext uri="{FF2B5EF4-FFF2-40B4-BE49-F238E27FC236}">
                <a16:creationId xmlns:a16="http://schemas.microsoft.com/office/drawing/2014/main" id="{7501D923-871D-4765-A801-77F99A4BEC48}"/>
              </a:ext>
            </a:extLst>
          </p:cNvPr>
          <p:cNvSpPr/>
          <p:nvPr/>
        </p:nvSpPr>
        <p:spPr>
          <a:xfrm rot="16200000">
            <a:off x="284418" y="4552141"/>
            <a:ext cx="324092" cy="571981"/>
          </a:xfrm>
          <a:prstGeom prst="flowChartOffpageConnec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p>
        </p:txBody>
      </p:sp>
      <p:sp>
        <p:nvSpPr>
          <p:cNvPr id="12" name="Flowchart: Off-page Connector 11">
            <a:extLst>
              <a:ext uri="{FF2B5EF4-FFF2-40B4-BE49-F238E27FC236}">
                <a16:creationId xmlns:a16="http://schemas.microsoft.com/office/drawing/2014/main" id="{314B7DCB-2510-494D-AF50-85CE9E9AF9E2}"/>
              </a:ext>
            </a:extLst>
          </p:cNvPr>
          <p:cNvSpPr/>
          <p:nvPr/>
        </p:nvSpPr>
        <p:spPr>
          <a:xfrm rot="16200000">
            <a:off x="284421" y="5336690"/>
            <a:ext cx="324092" cy="571981"/>
          </a:xfrm>
          <a:prstGeom prst="flowChartOffpage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1526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BCE54B-2E87-42A3-8E0C-6798B3A1B113}"/>
              </a:ext>
            </a:extLst>
          </p:cNvPr>
          <p:cNvSpPr>
            <a:spLocks noGrp="1"/>
          </p:cNvSpPr>
          <p:nvPr>
            <p:ph type="pic" sz="quarter" idx="13"/>
          </p:nvPr>
        </p:nvSpPr>
        <p:spPr>
          <a:xfrm>
            <a:off x="8309497" y="44106"/>
            <a:ext cx="3975100" cy="6858000"/>
          </a:xfrm>
        </p:spPr>
      </p:sp>
      <p:sp>
        <p:nvSpPr>
          <p:cNvPr id="4" name="Slide Number Placeholder 3">
            <a:extLst>
              <a:ext uri="{FF2B5EF4-FFF2-40B4-BE49-F238E27FC236}">
                <a16:creationId xmlns:a16="http://schemas.microsoft.com/office/drawing/2014/main" id="{7BAA6E2C-37BB-4217-B126-158635E6CEFA}"/>
              </a:ext>
            </a:extLst>
          </p:cNvPr>
          <p:cNvSpPr>
            <a:spLocks noGrp="1"/>
          </p:cNvSpPr>
          <p:nvPr>
            <p:ph type="sldNum" sz="quarter" idx="4"/>
          </p:nvPr>
        </p:nvSpPr>
        <p:spPr/>
        <p:txBody>
          <a:bodyPr/>
          <a:lstStyle/>
          <a:p>
            <a:fld id="{0EA9AC8E-6DCE-CC4C-BD24-7336A2623304}" type="slidenum">
              <a:rPr lang="en-DE" smtClean="0"/>
              <a:pPr/>
              <a:t>9</a:t>
            </a:fld>
            <a:endParaRPr lang="en-DE" dirty="0"/>
          </a:p>
        </p:txBody>
      </p:sp>
      <p:sp>
        <p:nvSpPr>
          <p:cNvPr id="5" name="Title 4">
            <a:extLst>
              <a:ext uri="{FF2B5EF4-FFF2-40B4-BE49-F238E27FC236}">
                <a16:creationId xmlns:a16="http://schemas.microsoft.com/office/drawing/2014/main" id="{52427C94-25C9-4123-BB7C-10794A38D21A}"/>
              </a:ext>
            </a:extLst>
          </p:cNvPr>
          <p:cNvSpPr>
            <a:spLocks noGrp="1"/>
          </p:cNvSpPr>
          <p:nvPr>
            <p:ph type="title"/>
          </p:nvPr>
        </p:nvSpPr>
        <p:spPr/>
        <p:txBody>
          <a:bodyPr/>
          <a:lstStyle/>
          <a:p>
            <a:r>
              <a:rPr lang="nl-NL" dirty="0"/>
              <a:t>Methodology</a:t>
            </a:r>
          </a:p>
        </p:txBody>
      </p:sp>
      <p:sp>
        <p:nvSpPr>
          <p:cNvPr id="6" name="Text Placeholder 5">
            <a:extLst>
              <a:ext uri="{FF2B5EF4-FFF2-40B4-BE49-F238E27FC236}">
                <a16:creationId xmlns:a16="http://schemas.microsoft.com/office/drawing/2014/main" id="{2B8ABA6A-2B3C-453E-B44C-2540CB48E44A}"/>
              </a:ext>
            </a:extLst>
          </p:cNvPr>
          <p:cNvSpPr>
            <a:spLocks noGrp="1"/>
          </p:cNvSpPr>
          <p:nvPr>
            <p:ph type="body" sz="quarter" idx="11"/>
          </p:nvPr>
        </p:nvSpPr>
        <p:spPr/>
        <p:txBody>
          <a:bodyPr>
            <a:normAutofit lnSpcReduction="10000"/>
          </a:bodyPr>
          <a:lstStyle/>
          <a:p>
            <a:r>
              <a:rPr lang="nl-NL" dirty="0"/>
              <a:t>GRSB Fundamentals</a:t>
            </a:r>
          </a:p>
        </p:txBody>
      </p:sp>
      <p:graphicFrame>
        <p:nvGraphicFramePr>
          <p:cNvPr id="19" name="Diagram 18">
            <a:extLst>
              <a:ext uri="{FF2B5EF4-FFF2-40B4-BE49-F238E27FC236}">
                <a16:creationId xmlns:a16="http://schemas.microsoft.com/office/drawing/2014/main" id="{56630B26-76BD-4E76-AAA2-8049EC421A7F}"/>
              </a:ext>
            </a:extLst>
          </p:cNvPr>
          <p:cNvGraphicFramePr/>
          <p:nvPr>
            <p:extLst>
              <p:ext uri="{D42A27DB-BD31-4B8C-83A1-F6EECF244321}">
                <p14:modId xmlns:p14="http://schemas.microsoft.com/office/powerpoint/2010/main" val="3712914501"/>
              </p:ext>
            </p:extLst>
          </p:nvPr>
        </p:nvGraphicFramePr>
        <p:xfrm>
          <a:off x="2668817" y="128902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23794E7F-21EE-48A3-A89E-A77C6D18125C}"/>
              </a:ext>
            </a:extLst>
          </p:cNvPr>
          <p:cNvSpPr txBox="1"/>
          <p:nvPr/>
        </p:nvSpPr>
        <p:spPr>
          <a:xfrm>
            <a:off x="9456516" y="1433068"/>
            <a:ext cx="2129742" cy="400110"/>
          </a:xfrm>
          <a:prstGeom prst="rect">
            <a:avLst/>
          </a:prstGeom>
          <a:noFill/>
        </p:spPr>
        <p:txBody>
          <a:bodyPr wrap="square" rtlCol="0">
            <a:spAutoFit/>
          </a:bodyPr>
          <a:lstStyle/>
          <a:p>
            <a:r>
              <a:rPr lang="nl-NL" sz="2000" dirty="0"/>
              <a:t>LCA/CFP</a:t>
            </a:r>
          </a:p>
        </p:txBody>
      </p:sp>
      <p:sp>
        <p:nvSpPr>
          <p:cNvPr id="21" name="TextBox 20">
            <a:extLst>
              <a:ext uri="{FF2B5EF4-FFF2-40B4-BE49-F238E27FC236}">
                <a16:creationId xmlns:a16="http://schemas.microsoft.com/office/drawing/2014/main" id="{0B222090-F342-4CDC-8D67-813F9FFC9AEA}"/>
              </a:ext>
            </a:extLst>
          </p:cNvPr>
          <p:cNvSpPr txBox="1"/>
          <p:nvPr/>
        </p:nvSpPr>
        <p:spPr>
          <a:xfrm>
            <a:off x="2817633" y="5986142"/>
            <a:ext cx="2129742" cy="400110"/>
          </a:xfrm>
          <a:prstGeom prst="rect">
            <a:avLst/>
          </a:prstGeom>
          <a:noFill/>
        </p:spPr>
        <p:txBody>
          <a:bodyPr wrap="square" rtlCol="0">
            <a:spAutoFit/>
          </a:bodyPr>
          <a:lstStyle/>
          <a:p>
            <a:r>
              <a:rPr lang="nl-NL" sz="2000" dirty="0"/>
              <a:t>Sector specific</a:t>
            </a:r>
          </a:p>
        </p:txBody>
      </p:sp>
      <p:sp>
        <p:nvSpPr>
          <p:cNvPr id="22" name="TextBox 21">
            <a:extLst>
              <a:ext uri="{FF2B5EF4-FFF2-40B4-BE49-F238E27FC236}">
                <a16:creationId xmlns:a16="http://schemas.microsoft.com/office/drawing/2014/main" id="{A8AA14A7-6BB2-4446-9920-1E6064B9E715}"/>
              </a:ext>
            </a:extLst>
          </p:cNvPr>
          <p:cNvSpPr txBox="1"/>
          <p:nvPr/>
        </p:nvSpPr>
        <p:spPr>
          <a:xfrm>
            <a:off x="1603946" y="1761196"/>
            <a:ext cx="2129742" cy="400110"/>
          </a:xfrm>
          <a:prstGeom prst="rect">
            <a:avLst/>
          </a:prstGeom>
          <a:noFill/>
        </p:spPr>
        <p:txBody>
          <a:bodyPr wrap="square" rtlCol="0">
            <a:spAutoFit/>
          </a:bodyPr>
          <a:lstStyle/>
          <a:p>
            <a:r>
              <a:rPr lang="nl-NL" sz="2000" dirty="0"/>
              <a:t>Emission modeling</a:t>
            </a:r>
          </a:p>
        </p:txBody>
      </p:sp>
    </p:spTree>
    <p:extLst>
      <p:ext uri="{BB962C8B-B14F-4D97-AF65-F5344CB8AC3E}">
        <p14:creationId xmlns:p14="http://schemas.microsoft.com/office/powerpoint/2010/main" val="286352126"/>
      </p:ext>
    </p:extLst>
  </p:cSld>
  <p:clrMapOvr>
    <a:masterClrMapping/>
  </p:clrMapOvr>
</p:sld>
</file>

<file path=ppt/theme/theme1.xml><?xml version="1.0" encoding="utf-8"?>
<a:theme xmlns:a="http://schemas.openxmlformats.org/drawingml/2006/main" name="Office Theme">
  <a:themeElements>
    <a:clrScheme name="Blonk Consultants">
      <a:dk1>
        <a:srgbClr val="0F5858"/>
      </a:dk1>
      <a:lt1>
        <a:srgbClr val="FFFFFF"/>
      </a:lt1>
      <a:dk2>
        <a:srgbClr val="000000"/>
      </a:dk2>
      <a:lt2>
        <a:srgbClr val="E7E6E6"/>
      </a:lt2>
      <a:accent1>
        <a:srgbClr val="0E5757"/>
      </a:accent1>
      <a:accent2>
        <a:srgbClr val="1DAFAE"/>
      </a:accent2>
      <a:accent3>
        <a:srgbClr val="32A36D"/>
      </a:accent3>
      <a:accent4>
        <a:srgbClr val="E8C05A"/>
      </a:accent4>
      <a:accent5>
        <a:srgbClr val="D67F4D"/>
      </a:accent5>
      <a:accent6>
        <a:srgbClr val="B23B27"/>
      </a:accent6>
      <a:hlink>
        <a:srgbClr val="1DAFAE"/>
      </a:hlink>
      <a:folHlink>
        <a:srgbClr val="D3D64D"/>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A74088B-A575-4EAD-8F39-0AE953E11665}" vid="{A94E6033-5BCB-4E7D-A02B-E515288A07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EE9798203A394BA9E56C54503157E4" ma:contentTypeVersion="9" ma:contentTypeDescription="Create a new document." ma:contentTypeScope="" ma:versionID="813d25dac1189f692863c065690a2a1d">
  <xsd:schema xmlns:xsd="http://www.w3.org/2001/XMLSchema" xmlns:xs="http://www.w3.org/2001/XMLSchema" xmlns:p="http://schemas.microsoft.com/office/2006/metadata/properties" xmlns:ns2="2a51b528-1d2b-4db8-8cb3-f37002bf47e9" xmlns:ns3="1f90f0a3-16e1-4bf7-a682-b842e55ba412" targetNamespace="http://schemas.microsoft.com/office/2006/metadata/properties" ma:root="true" ma:fieldsID="70d839d020919a1a1f40dc0a2b06acc4" ns2:_="" ns3:_="">
    <xsd:import namespace="2a51b528-1d2b-4db8-8cb3-f37002bf47e9"/>
    <xsd:import namespace="1f90f0a3-16e1-4bf7-a682-b842e55ba4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1b528-1d2b-4db8-8cb3-f37002bf47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90f0a3-16e1-4bf7-a682-b842e55ba41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722584-BB4E-4EED-AB18-A0CA86053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51b528-1d2b-4db8-8cb3-f37002bf47e9"/>
    <ds:schemaRef ds:uri="1f90f0a3-16e1-4bf7-a682-b842e55ba4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67FAAA-DD84-4E2F-9798-33D87D48ABDA}">
  <ds:schemaRefs>
    <ds:schemaRef ds:uri="http://schemas.microsoft.com/sharepoint/v3/contenttype/forms"/>
  </ds:schemaRefs>
</ds:datastoreItem>
</file>

<file path=customXml/itemProps3.xml><?xml version="1.0" encoding="utf-8"?>
<ds:datastoreItem xmlns:ds="http://schemas.openxmlformats.org/officeDocument/2006/customXml" ds:itemID="{1EA57100-F619-483E-A95C-BD26508A920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Blonk - Master</Template>
  <TotalTime>2023</TotalTime>
  <Words>1998</Words>
  <Application>Microsoft Office PowerPoint</Application>
  <PresentationFormat>Widescreen</PresentationFormat>
  <Paragraphs>316</Paragraphs>
  <Slides>24</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Symbol</vt:lpstr>
      <vt:lpstr>Tw Cen MT</vt:lpstr>
      <vt:lpstr>Wingdings</vt:lpstr>
      <vt:lpstr>Office Theme</vt:lpstr>
      <vt:lpstr>Giving shape  to sustainability</vt:lpstr>
      <vt:lpstr>Agenda</vt:lpstr>
      <vt:lpstr>Introduction</vt:lpstr>
      <vt:lpstr>Introduction</vt:lpstr>
      <vt:lpstr>Introduction</vt:lpstr>
      <vt:lpstr>Introduction</vt:lpstr>
      <vt:lpstr>Introduction</vt:lpstr>
      <vt:lpstr>Guideline structure</vt:lpstr>
      <vt:lpstr>Methodology</vt:lpstr>
      <vt:lpstr>Methodology</vt:lpstr>
      <vt:lpstr>Methodology </vt:lpstr>
      <vt:lpstr>Methodology </vt:lpstr>
      <vt:lpstr>Methodology</vt:lpstr>
      <vt:lpstr>Methodology </vt:lpstr>
      <vt:lpstr>PowerPoint Presentation</vt:lpstr>
      <vt:lpstr>Methodology </vt:lpstr>
      <vt:lpstr>Methodology </vt:lpstr>
      <vt:lpstr>Methodology </vt:lpstr>
      <vt:lpstr>Methodology </vt:lpstr>
      <vt:lpstr>Methodology </vt:lpstr>
      <vt:lpstr>GRSB guideline</vt:lpstr>
      <vt:lpstr>GRSB guideline</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shape  to sustainability</dc:title>
  <dc:subject/>
  <dc:creator>Paulina Gual Rojas</dc:creator>
  <cp:keywords/>
  <dc:description/>
  <cp:lastModifiedBy>Julie James</cp:lastModifiedBy>
  <cp:revision>44</cp:revision>
  <dcterms:created xsi:type="dcterms:W3CDTF">2021-11-17T09:13:48Z</dcterms:created>
  <dcterms:modified xsi:type="dcterms:W3CDTF">2022-02-22T21:35:32Z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0x01010084EE9798203A394BA9E56C54503157E4</vt:lpwstr>
  </property>
</Properties>
</file>