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08EEE-9FC2-4FFC-82E5-4BD4F9F40DD5}" v="4" dt="2022-07-19T10:32:37.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01" d="100"/>
          <a:sy n="101" d="100"/>
        </p:scale>
        <p:origin x="12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92DC-1529-4713-A224-124B2B0DB5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W"/>
          </a:p>
        </p:txBody>
      </p:sp>
      <p:sp>
        <p:nvSpPr>
          <p:cNvPr id="3" name="Subtitle 2">
            <a:extLst>
              <a:ext uri="{FF2B5EF4-FFF2-40B4-BE49-F238E27FC236}">
                <a16:creationId xmlns:a16="http://schemas.microsoft.com/office/drawing/2014/main" id="{D34674AE-EF85-42DF-A05C-E1EE348727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W"/>
          </a:p>
        </p:txBody>
      </p:sp>
      <p:sp>
        <p:nvSpPr>
          <p:cNvPr id="4" name="Date Placeholder 3">
            <a:extLst>
              <a:ext uri="{FF2B5EF4-FFF2-40B4-BE49-F238E27FC236}">
                <a16:creationId xmlns:a16="http://schemas.microsoft.com/office/drawing/2014/main" id="{56E404D2-56CE-41FF-AA77-1624D187346E}"/>
              </a:ext>
            </a:extLst>
          </p:cNvPr>
          <p:cNvSpPr>
            <a:spLocks noGrp="1"/>
          </p:cNvSpPr>
          <p:nvPr>
            <p:ph type="dt" sz="half" idx="10"/>
          </p:nvPr>
        </p:nvSpPr>
        <p:spPr/>
        <p:txBody>
          <a:bodyPr/>
          <a:lstStyle/>
          <a:p>
            <a:fld id="{2631EA8E-800E-44D1-B7EB-358DC41A4B0B}" type="datetimeFigureOut">
              <a:rPr lang="en-ZW" smtClean="0"/>
              <a:t>19/7/2022</a:t>
            </a:fld>
            <a:endParaRPr lang="en-ZW"/>
          </a:p>
        </p:txBody>
      </p:sp>
      <p:sp>
        <p:nvSpPr>
          <p:cNvPr id="5" name="Footer Placeholder 4">
            <a:extLst>
              <a:ext uri="{FF2B5EF4-FFF2-40B4-BE49-F238E27FC236}">
                <a16:creationId xmlns:a16="http://schemas.microsoft.com/office/drawing/2014/main" id="{CAF7477D-FF66-4405-AD10-680D4D1DE28C}"/>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B6A518F2-3B40-4FAE-8D0C-5AEC2358E50E}"/>
              </a:ext>
            </a:extLst>
          </p:cNvPr>
          <p:cNvSpPr>
            <a:spLocks noGrp="1"/>
          </p:cNvSpPr>
          <p:nvPr>
            <p:ph type="sldNum" sz="quarter" idx="12"/>
          </p:nvPr>
        </p:nvSpPr>
        <p:spPr/>
        <p:txBody>
          <a:bodyPr/>
          <a:lstStyle/>
          <a:p>
            <a:fld id="{75201AFF-0D98-42EC-84A6-5994E877FE96}" type="slidenum">
              <a:rPr lang="en-ZW" smtClean="0"/>
              <a:t>‹#›</a:t>
            </a:fld>
            <a:endParaRPr lang="en-ZW"/>
          </a:p>
        </p:txBody>
      </p:sp>
    </p:spTree>
    <p:extLst>
      <p:ext uri="{BB962C8B-B14F-4D97-AF65-F5344CB8AC3E}">
        <p14:creationId xmlns:p14="http://schemas.microsoft.com/office/powerpoint/2010/main" val="104369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BC47F-BCDC-4D57-8F04-123DC7D0469B}"/>
              </a:ext>
            </a:extLst>
          </p:cNvPr>
          <p:cNvSpPr>
            <a:spLocks noGrp="1"/>
          </p:cNvSpPr>
          <p:nvPr>
            <p:ph type="title"/>
          </p:nvPr>
        </p:nvSpPr>
        <p:spPr/>
        <p:txBody>
          <a:bodyPr/>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72DA50CA-3009-4113-A99E-77E0642724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217D29CA-7259-4516-995C-23D60B2EF039}"/>
              </a:ext>
            </a:extLst>
          </p:cNvPr>
          <p:cNvSpPr>
            <a:spLocks noGrp="1"/>
          </p:cNvSpPr>
          <p:nvPr>
            <p:ph type="dt" sz="half" idx="10"/>
          </p:nvPr>
        </p:nvSpPr>
        <p:spPr/>
        <p:txBody>
          <a:bodyPr/>
          <a:lstStyle/>
          <a:p>
            <a:fld id="{2631EA8E-800E-44D1-B7EB-358DC41A4B0B}" type="datetimeFigureOut">
              <a:rPr lang="en-ZW" smtClean="0"/>
              <a:t>19/7/2022</a:t>
            </a:fld>
            <a:endParaRPr lang="en-ZW"/>
          </a:p>
        </p:txBody>
      </p:sp>
      <p:sp>
        <p:nvSpPr>
          <p:cNvPr id="5" name="Footer Placeholder 4">
            <a:extLst>
              <a:ext uri="{FF2B5EF4-FFF2-40B4-BE49-F238E27FC236}">
                <a16:creationId xmlns:a16="http://schemas.microsoft.com/office/drawing/2014/main" id="{2F16BA78-954D-4404-A835-F004A85A8483}"/>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A722CFAC-5CA8-4D8B-879F-29F1ED7B8C6E}"/>
              </a:ext>
            </a:extLst>
          </p:cNvPr>
          <p:cNvSpPr>
            <a:spLocks noGrp="1"/>
          </p:cNvSpPr>
          <p:nvPr>
            <p:ph type="sldNum" sz="quarter" idx="12"/>
          </p:nvPr>
        </p:nvSpPr>
        <p:spPr/>
        <p:txBody>
          <a:bodyPr/>
          <a:lstStyle/>
          <a:p>
            <a:fld id="{75201AFF-0D98-42EC-84A6-5994E877FE96}" type="slidenum">
              <a:rPr lang="en-ZW" smtClean="0"/>
              <a:t>‹#›</a:t>
            </a:fld>
            <a:endParaRPr lang="en-ZW"/>
          </a:p>
        </p:txBody>
      </p:sp>
    </p:spTree>
    <p:extLst>
      <p:ext uri="{BB962C8B-B14F-4D97-AF65-F5344CB8AC3E}">
        <p14:creationId xmlns:p14="http://schemas.microsoft.com/office/powerpoint/2010/main" val="390850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06FE98-0B03-4367-971B-EE1BE3416F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C4219D37-34C4-4DCF-BCDD-029EBFD45D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0252DF51-14EA-4BD3-9DBF-BC9A52785CE6}"/>
              </a:ext>
            </a:extLst>
          </p:cNvPr>
          <p:cNvSpPr>
            <a:spLocks noGrp="1"/>
          </p:cNvSpPr>
          <p:nvPr>
            <p:ph type="dt" sz="half" idx="10"/>
          </p:nvPr>
        </p:nvSpPr>
        <p:spPr/>
        <p:txBody>
          <a:bodyPr/>
          <a:lstStyle/>
          <a:p>
            <a:fld id="{2631EA8E-800E-44D1-B7EB-358DC41A4B0B}" type="datetimeFigureOut">
              <a:rPr lang="en-ZW" smtClean="0"/>
              <a:t>19/7/2022</a:t>
            </a:fld>
            <a:endParaRPr lang="en-ZW"/>
          </a:p>
        </p:txBody>
      </p:sp>
      <p:sp>
        <p:nvSpPr>
          <p:cNvPr id="5" name="Footer Placeholder 4">
            <a:extLst>
              <a:ext uri="{FF2B5EF4-FFF2-40B4-BE49-F238E27FC236}">
                <a16:creationId xmlns:a16="http://schemas.microsoft.com/office/drawing/2014/main" id="{61771CA9-F0BB-41D7-8C71-59392B488A97}"/>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DFA2E380-8B5B-4B11-97CF-0A9E52240CDF}"/>
              </a:ext>
            </a:extLst>
          </p:cNvPr>
          <p:cNvSpPr>
            <a:spLocks noGrp="1"/>
          </p:cNvSpPr>
          <p:nvPr>
            <p:ph type="sldNum" sz="quarter" idx="12"/>
          </p:nvPr>
        </p:nvSpPr>
        <p:spPr/>
        <p:txBody>
          <a:bodyPr/>
          <a:lstStyle/>
          <a:p>
            <a:fld id="{75201AFF-0D98-42EC-84A6-5994E877FE96}" type="slidenum">
              <a:rPr lang="en-ZW" smtClean="0"/>
              <a:t>‹#›</a:t>
            </a:fld>
            <a:endParaRPr lang="en-ZW"/>
          </a:p>
        </p:txBody>
      </p:sp>
    </p:spTree>
    <p:extLst>
      <p:ext uri="{BB962C8B-B14F-4D97-AF65-F5344CB8AC3E}">
        <p14:creationId xmlns:p14="http://schemas.microsoft.com/office/powerpoint/2010/main" val="40871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1A601-70F1-4518-89A6-0CF5C5ADE5F7}"/>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479082BD-2554-4EFA-A678-4A8583DA2D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C8DD454A-81B9-404B-93DB-79EF9D2601D7}"/>
              </a:ext>
            </a:extLst>
          </p:cNvPr>
          <p:cNvSpPr>
            <a:spLocks noGrp="1"/>
          </p:cNvSpPr>
          <p:nvPr>
            <p:ph type="dt" sz="half" idx="10"/>
          </p:nvPr>
        </p:nvSpPr>
        <p:spPr/>
        <p:txBody>
          <a:bodyPr/>
          <a:lstStyle/>
          <a:p>
            <a:fld id="{2631EA8E-800E-44D1-B7EB-358DC41A4B0B}" type="datetimeFigureOut">
              <a:rPr lang="en-ZW" smtClean="0"/>
              <a:t>19/7/2022</a:t>
            </a:fld>
            <a:endParaRPr lang="en-ZW"/>
          </a:p>
        </p:txBody>
      </p:sp>
      <p:sp>
        <p:nvSpPr>
          <p:cNvPr id="5" name="Footer Placeholder 4">
            <a:extLst>
              <a:ext uri="{FF2B5EF4-FFF2-40B4-BE49-F238E27FC236}">
                <a16:creationId xmlns:a16="http://schemas.microsoft.com/office/drawing/2014/main" id="{84B5DF14-778D-40D1-824B-1B4E30447DF7}"/>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81C634C2-1D86-41B4-B217-B1A4336C359F}"/>
              </a:ext>
            </a:extLst>
          </p:cNvPr>
          <p:cNvSpPr>
            <a:spLocks noGrp="1"/>
          </p:cNvSpPr>
          <p:nvPr>
            <p:ph type="sldNum" sz="quarter" idx="12"/>
          </p:nvPr>
        </p:nvSpPr>
        <p:spPr/>
        <p:txBody>
          <a:bodyPr/>
          <a:lstStyle/>
          <a:p>
            <a:fld id="{75201AFF-0D98-42EC-84A6-5994E877FE96}" type="slidenum">
              <a:rPr lang="en-ZW" smtClean="0"/>
              <a:t>‹#›</a:t>
            </a:fld>
            <a:endParaRPr lang="en-ZW"/>
          </a:p>
        </p:txBody>
      </p:sp>
    </p:spTree>
    <p:extLst>
      <p:ext uri="{BB962C8B-B14F-4D97-AF65-F5344CB8AC3E}">
        <p14:creationId xmlns:p14="http://schemas.microsoft.com/office/powerpoint/2010/main" val="1434878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67548-4A4B-40A9-93A9-F9A3D23006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W"/>
          </a:p>
        </p:txBody>
      </p:sp>
      <p:sp>
        <p:nvSpPr>
          <p:cNvPr id="3" name="Text Placeholder 2">
            <a:extLst>
              <a:ext uri="{FF2B5EF4-FFF2-40B4-BE49-F238E27FC236}">
                <a16:creationId xmlns:a16="http://schemas.microsoft.com/office/drawing/2014/main" id="{90790436-9290-4091-A163-0AADADCAD8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6B2B62-D5E4-4142-82E6-119A2A5649F5}"/>
              </a:ext>
            </a:extLst>
          </p:cNvPr>
          <p:cNvSpPr>
            <a:spLocks noGrp="1"/>
          </p:cNvSpPr>
          <p:nvPr>
            <p:ph type="dt" sz="half" idx="10"/>
          </p:nvPr>
        </p:nvSpPr>
        <p:spPr/>
        <p:txBody>
          <a:bodyPr/>
          <a:lstStyle/>
          <a:p>
            <a:fld id="{2631EA8E-800E-44D1-B7EB-358DC41A4B0B}" type="datetimeFigureOut">
              <a:rPr lang="en-ZW" smtClean="0"/>
              <a:t>19/7/2022</a:t>
            </a:fld>
            <a:endParaRPr lang="en-ZW"/>
          </a:p>
        </p:txBody>
      </p:sp>
      <p:sp>
        <p:nvSpPr>
          <p:cNvPr id="5" name="Footer Placeholder 4">
            <a:extLst>
              <a:ext uri="{FF2B5EF4-FFF2-40B4-BE49-F238E27FC236}">
                <a16:creationId xmlns:a16="http://schemas.microsoft.com/office/drawing/2014/main" id="{189E8DA6-1F34-44C7-9A7F-5F4BB963A2E2}"/>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B1A8C7CC-C3AF-4B9D-9B39-9AE02A37C136}"/>
              </a:ext>
            </a:extLst>
          </p:cNvPr>
          <p:cNvSpPr>
            <a:spLocks noGrp="1"/>
          </p:cNvSpPr>
          <p:nvPr>
            <p:ph type="sldNum" sz="quarter" idx="12"/>
          </p:nvPr>
        </p:nvSpPr>
        <p:spPr/>
        <p:txBody>
          <a:bodyPr/>
          <a:lstStyle/>
          <a:p>
            <a:fld id="{75201AFF-0D98-42EC-84A6-5994E877FE96}" type="slidenum">
              <a:rPr lang="en-ZW" smtClean="0"/>
              <a:t>‹#›</a:t>
            </a:fld>
            <a:endParaRPr lang="en-ZW"/>
          </a:p>
        </p:txBody>
      </p:sp>
    </p:spTree>
    <p:extLst>
      <p:ext uri="{BB962C8B-B14F-4D97-AF65-F5344CB8AC3E}">
        <p14:creationId xmlns:p14="http://schemas.microsoft.com/office/powerpoint/2010/main" val="21985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1576-6939-4E4B-8D90-39B7684D111E}"/>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1267745D-37B8-4A75-AD8F-1D3874052A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a:extLst>
              <a:ext uri="{FF2B5EF4-FFF2-40B4-BE49-F238E27FC236}">
                <a16:creationId xmlns:a16="http://schemas.microsoft.com/office/drawing/2014/main" id="{459115E8-F7C4-485D-AC13-5D5C8DB5CB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a:extLst>
              <a:ext uri="{FF2B5EF4-FFF2-40B4-BE49-F238E27FC236}">
                <a16:creationId xmlns:a16="http://schemas.microsoft.com/office/drawing/2014/main" id="{39E81543-31E2-4EA0-BC49-58EE50F9BBA8}"/>
              </a:ext>
            </a:extLst>
          </p:cNvPr>
          <p:cNvSpPr>
            <a:spLocks noGrp="1"/>
          </p:cNvSpPr>
          <p:nvPr>
            <p:ph type="dt" sz="half" idx="10"/>
          </p:nvPr>
        </p:nvSpPr>
        <p:spPr/>
        <p:txBody>
          <a:bodyPr/>
          <a:lstStyle/>
          <a:p>
            <a:fld id="{2631EA8E-800E-44D1-B7EB-358DC41A4B0B}" type="datetimeFigureOut">
              <a:rPr lang="en-ZW" smtClean="0"/>
              <a:t>19/7/2022</a:t>
            </a:fld>
            <a:endParaRPr lang="en-ZW"/>
          </a:p>
        </p:txBody>
      </p:sp>
      <p:sp>
        <p:nvSpPr>
          <p:cNvPr id="6" name="Footer Placeholder 5">
            <a:extLst>
              <a:ext uri="{FF2B5EF4-FFF2-40B4-BE49-F238E27FC236}">
                <a16:creationId xmlns:a16="http://schemas.microsoft.com/office/drawing/2014/main" id="{96BB2C05-011B-4F4B-90A8-D8AB5B62EF27}"/>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93BBD2B0-2D18-438A-87D9-AEDDC17DAAE7}"/>
              </a:ext>
            </a:extLst>
          </p:cNvPr>
          <p:cNvSpPr>
            <a:spLocks noGrp="1"/>
          </p:cNvSpPr>
          <p:nvPr>
            <p:ph type="sldNum" sz="quarter" idx="12"/>
          </p:nvPr>
        </p:nvSpPr>
        <p:spPr/>
        <p:txBody>
          <a:bodyPr/>
          <a:lstStyle/>
          <a:p>
            <a:fld id="{75201AFF-0D98-42EC-84A6-5994E877FE96}" type="slidenum">
              <a:rPr lang="en-ZW" smtClean="0"/>
              <a:t>‹#›</a:t>
            </a:fld>
            <a:endParaRPr lang="en-ZW"/>
          </a:p>
        </p:txBody>
      </p:sp>
    </p:spTree>
    <p:extLst>
      <p:ext uri="{BB962C8B-B14F-4D97-AF65-F5344CB8AC3E}">
        <p14:creationId xmlns:p14="http://schemas.microsoft.com/office/powerpoint/2010/main" val="62362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0223-07EA-4268-955F-209326630A5A}"/>
              </a:ext>
            </a:extLst>
          </p:cNvPr>
          <p:cNvSpPr>
            <a:spLocks noGrp="1"/>
          </p:cNvSpPr>
          <p:nvPr>
            <p:ph type="title"/>
          </p:nvPr>
        </p:nvSpPr>
        <p:spPr>
          <a:xfrm>
            <a:off x="839788" y="365125"/>
            <a:ext cx="10515600" cy="1325563"/>
          </a:xfrm>
        </p:spPr>
        <p:txBody>
          <a:bodyPr/>
          <a:lstStyle/>
          <a:p>
            <a:r>
              <a:rPr lang="en-US"/>
              <a:t>Click to edit Master title style</a:t>
            </a:r>
            <a:endParaRPr lang="en-ZW"/>
          </a:p>
        </p:txBody>
      </p:sp>
      <p:sp>
        <p:nvSpPr>
          <p:cNvPr id="3" name="Text Placeholder 2">
            <a:extLst>
              <a:ext uri="{FF2B5EF4-FFF2-40B4-BE49-F238E27FC236}">
                <a16:creationId xmlns:a16="http://schemas.microsoft.com/office/drawing/2014/main" id="{730FE58B-2936-4D0F-8F22-C06B8F987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BDB543-1EBA-4074-AFD1-A021E67C6C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a:extLst>
              <a:ext uri="{FF2B5EF4-FFF2-40B4-BE49-F238E27FC236}">
                <a16:creationId xmlns:a16="http://schemas.microsoft.com/office/drawing/2014/main" id="{E5A50DF4-9D81-4CDE-92AD-9652DDA9A8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62A961-DD49-46E1-B7D0-4EB47F3024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a:extLst>
              <a:ext uri="{FF2B5EF4-FFF2-40B4-BE49-F238E27FC236}">
                <a16:creationId xmlns:a16="http://schemas.microsoft.com/office/drawing/2014/main" id="{71211106-DC2D-4878-A9BA-C63F31F337D3}"/>
              </a:ext>
            </a:extLst>
          </p:cNvPr>
          <p:cNvSpPr>
            <a:spLocks noGrp="1"/>
          </p:cNvSpPr>
          <p:nvPr>
            <p:ph type="dt" sz="half" idx="10"/>
          </p:nvPr>
        </p:nvSpPr>
        <p:spPr/>
        <p:txBody>
          <a:bodyPr/>
          <a:lstStyle/>
          <a:p>
            <a:fld id="{2631EA8E-800E-44D1-B7EB-358DC41A4B0B}" type="datetimeFigureOut">
              <a:rPr lang="en-ZW" smtClean="0"/>
              <a:t>19/7/2022</a:t>
            </a:fld>
            <a:endParaRPr lang="en-ZW"/>
          </a:p>
        </p:txBody>
      </p:sp>
      <p:sp>
        <p:nvSpPr>
          <p:cNvPr id="8" name="Footer Placeholder 7">
            <a:extLst>
              <a:ext uri="{FF2B5EF4-FFF2-40B4-BE49-F238E27FC236}">
                <a16:creationId xmlns:a16="http://schemas.microsoft.com/office/drawing/2014/main" id="{4C96D6F3-418C-4820-B8FD-DC161DA32EC1}"/>
              </a:ext>
            </a:extLst>
          </p:cNvPr>
          <p:cNvSpPr>
            <a:spLocks noGrp="1"/>
          </p:cNvSpPr>
          <p:nvPr>
            <p:ph type="ftr" sz="quarter" idx="11"/>
          </p:nvPr>
        </p:nvSpPr>
        <p:spPr/>
        <p:txBody>
          <a:bodyPr/>
          <a:lstStyle/>
          <a:p>
            <a:endParaRPr lang="en-ZW"/>
          </a:p>
        </p:txBody>
      </p:sp>
      <p:sp>
        <p:nvSpPr>
          <p:cNvPr id="9" name="Slide Number Placeholder 8">
            <a:extLst>
              <a:ext uri="{FF2B5EF4-FFF2-40B4-BE49-F238E27FC236}">
                <a16:creationId xmlns:a16="http://schemas.microsoft.com/office/drawing/2014/main" id="{F6B69865-B9D4-483B-8E2F-578058A52528}"/>
              </a:ext>
            </a:extLst>
          </p:cNvPr>
          <p:cNvSpPr>
            <a:spLocks noGrp="1"/>
          </p:cNvSpPr>
          <p:nvPr>
            <p:ph type="sldNum" sz="quarter" idx="12"/>
          </p:nvPr>
        </p:nvSpPr>
        <p:spPr/>
        <p:txBody>
          <a:bodyPr/>
          <a:lstStyle/>
          <a:p>
            <a:fld id="{75201AFF-0D98-42EC-84A6-5994E877FE96}" type="slidenum">
              <a:rPr lang="en-ZW" smtClean="0"/>
              <a:t>‹#›</a:t>
            </a:fld>
            <a:endParaRPr lang="en-ZW"/>
          </a:p>
        </p:txBody>
      </p:sp>
    </p:spTree>
    <p:extLst>
      <p:ext uri="{BB962C8B-B14F-4D97-AF65-F5344CB8AC3E}">
        <p14:creationId xmlns:p14="http://schemas.microsoft.com/office/powerpoint/2010/main" val="285127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187A8-5804-44E7-9206-2CCE65DE29BD}"/>
              </a:ext>
            </a:extLst>
          </p:cNvPr>
          <p:cNvSpPr>
            <a:spLocks noGrp="1"/>
          </p:cNvSpPr>
          <p:nvPr>
            <p:ph type="title"/>
          </p:nvPr>
        </p:nvSpPr>
        <p:spPr/>
        <p:txBody>
          <a:bodyPr/>
          <a:lstStyle/>
          <a:p>
            <a:r>
              <a:rPr lang="en-US"/>
              <a:t>Click to edit Master title style</a:t>
            </a:r>
            <a:endParaRPr lang="en-ZW"/>
          </a:p>
        </p:txBody>
      </p:sp>
      <p:sp>
        <p:nvSpPr>
          <p:cNvPr id="3" name="Date Placeholder 2">
            <a:extLst>
              <a:ext uri="{FF2B5EF4-FFF2-40B4-BE49-F238E27FC236}">
                <a16:creationId xmlns:a16="http://schemas.microsoft.com/office/drawing/2014/main" id="{EB9881C7-ACC6-4D92-9E34-183BF0285637}"/>
              </a:ext>
            </a:extLst>
          </p:cNvPr>
          <p:cNvSpPr>
            <a:spLocks noGrp="1"/>
          </p:cNvSpPr>
          <p:nvPr>
            <p:ph type="dt" sz="half" idx="10"/>
          </p:nvPr>
        </p:nvSpPr>
        <p:spPr/>
        <p:txBody>
          <a:bodyPr/>
          <a:lstStyle/>
          <a:p>
            <a:fld id="{2631EA8E-800E-44D1-B7EB-358DC41A4B0B}" type="datetimeFigureOut">
              <a:rPr lang="en-ZW" smtClean="0"/>
              <a:t>19/7/2022</a:t>
            </a:fld>
            <a:endParaRPr lang="en-ZW"/>
          </a:p>
        </p:txBody>
      </p:sp>
      <p:sp>
        <p:nvSpPr>
          <p:cNvPr id="4" name="Footer Placeholder 3">
            <a:extLst>
              <a:ext uri="{FF2B5EF4-FFF2-40B4-BE49-F238E27FC236}">
                <a16:creationId xmlns:a16="http://schemas.microsoft.com/office/drawing/2014/main" id="{E7D65B68-1A89-40D2-A22E-62CB35B53D73}"/>
              </a:ext>
            </a:extLst>
          </p:cNvPr>
          <p:cNvSpPr>
            <a:spLocks noGrp="1"/>
          </p:cNvSpPr>
          <p:nvPr>
            <p:ph type="ftr" sz="quarter" idx="11"/>
          </p:nvPr>
        </p:nvSpPr>
        <p:spPr/>
        <p:txBody>
          <a:bodyPr/>
          <a:lstStyle/>
          <a:p>
            <a:endParaRPr lang="en-ZW"/>
          </a:p>
        </p:txBody>
      </p:sp>
      <p:sp>
        <p:nvSpPr>
          <p:cNvPr id="5" name="Slide Number Placeholder 4">
            <a:extLst>
              <a:ext uri="{FF2B5EF4-FFF2-40B4-BE49-F238E27FC236}">
                <a16:creationId xmlns:a16="http://schemas.microsoft.com/office/drawing/2014/main" id="{82425AFD-63BD-4491-9605-564B8B9A3C81}"/>
              </a:ext>
            </a:extLst>
          </p:cNvPr>
          <p:cNvSpPr>
            <a:spLocks noGrp="1"/>
          </p:cNvSpPr>
          <p:nvPr>
            <p:ph type="sldNum" sz="quarter" idx="12"/>
          </p:nvPr>
        </p:nvSpPr>
        <p:spPr/>
        <p:txBody>
          <a:bodyPr/>
          <a:lstStyle/>
          <a:p>
            <a:fld id="{75201AFF-0D98-42EC-84A6-5994E877FE96}" type="slidenum">
              <a:rPr lang="en-ZW" smtClean="0"/>
              <a:t>‹#›</a:t>
            </a:fld>
            <a:endParaRPr lang="en-ZW"/>
          </a:p>
        </p:txBody>
      </p:sp>
    </p:spTree>
    <p:extLst>
      <p:ext uri="{BB962C8B-B14F-4D97-AF65-F5344CB8AC3E}">
        <p14:creationId xmlns:p14="http://schemas.microsoft.com/office/powerpoint/2010/main" val="233373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F0FC8B-B169-45A5-97BE-C805BE8C1721}"/>
              </a:ext>
            </a:extLst>
          </p:cNvPr>
          <p:cNvSpPr>
            <a:spLocks noGrp="1"/>
          </p:cNvSpPr>
          <p:nvPr>
            <p:ph type="dt" sz="half" idx="10"/>
          </p:nvPr>
        </p:nvSpPr>
        <p:spPr/>
        <p:txBody>
          <a:bodyPr/>
          <a:lstStyle/>
          <a:p>
            <a:fld id="{2631EA8E-800E-44D1-B7EB-358DC41A4B0B}" type="datetimeFigureOut">
              <a:rPr lang="en-ZW" smtClean="0"/>
              <a:t>19/7/2022</a:t>
            </a:fld>
            <a:endParaRPr lang="en-ZW"/>
          </a:p>
        </p:txBody>
      </p:sp>
      <p:sp>
        <p:nvSpPr>
          <p:cNvPr id="3" name="Footer Placeholder 2">
            <a:extLst>
              <a:ext uri="{FF2B5EF4-FFF2-40B4-BE49-F238E27FC236}">
                <a16:creationId xmlns:a16="http://schemas.microsoft.com/office/drawing/2014/main" id="{95F7086F-24FD-4AC9-A2D4-9BA5A6C76451}"/>
              </a:ext>
            </a:extLst>
          </p:cNvPr>
          <p:cNvSpPr>
            <a:spLocks noGrp="1"/>
          </p:cNvSpPr>
          <p:nvPr>
            <p:ph type="ftr" sz="quarter" idx="11"/>
          </p:nvPr>
        </p:nvSpPr>
        <p:spPr/>
        <p:txBody>
          <a:bodyPr/>
          <a:lstStyle/>
          <a:p>
            <a:endParaRPr lang="en-ZW"/>
          </a:p>
        </p:txBody>
      </p:sp>
      <p:sp>
        <p:nvSpPr>
          <p:cNvPr id="4" name="Slide Number Placeholder 3">
            <a:extLst>
              <a:ext uri="{FF2B5EF4-FFF2-40B4-BE49-F238E27FC236}">
                <a16:creationId xmlns:a16="http://schemas.microsoft.com/office/drawing/2014/main" id="{11292799-25CD-42C5-B928-C37B45DDBC88}"/>
              </a:ext>
            </a:extLst>
          </p:cNvPr>
          <p:cNvSpPr>
            <a:spLocks noGrp="1"/>
          </p:cNvSpPr>
          <p:nvPr>
            <p:ph type="sldNum" sz="quarter" idx="12"/>
          </p:nvPr>
        </p:nvSpPr>
        <p:spPr/>
        <p:txBody>
          <a:bodyPr/>
          <a:lstStyle/>
          <a:p>
            <a:fld id="{75201AFF-0D98-42EC-84A6-5994E877FE96}" type="slidenum">
              <a:rPr lang="en-ZW" smtClean="0"/>
              <a:t>‹#›</a:t>
            </a:fld>
            <a:endParaRPr lang="en-ZW"/>
          </a:p>
        </p:txBody>
      </p:sp>
    </p:spTree>
    <p:extLst>
      <p:ext uri="{BB962C8B-B14F-4D97-AF65-F5344CB8AC3E}">
        <p14:creationId xmlns:p14="http://schemas.microsoft.com/office/powerpoint/2010/main" val="113545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648C-0118-4A8D-888C-53F6C901D4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Content Placeholder 2">
            <a:extLst>
              <a:ext uri="{FF2B5EF4-FFF2-40B4-BE49-F238E27FC236}">
                <a16:creationId xmlns:a16="http://schemas.microsoft.com/office/drawing/2014/main" id="{9D33756E-23FD-477E-82FB-3C7D8085EB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a:extLst>
              <a:ext uri="{FF2B5EF4-FFF2-40B4-BE49-F238E27FC236}">
                <a16:creationId xmlns:a16="http://schemas.microsoft.com/office/drawing/2014/main" id="{8C25EAFE-84BC-4549-8168-4886FFE39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A894A-3A83-4FE5-8199-813A0C2F20F3}"/>
              </a:ext>
            </a:extLst>
          </p:cNvPr>
          <p:cNvSpPr>
            <a:spLocks noGrp="1"/>
          </p:cNvSpPr>
          <p:nvPr>
            <p:ph type="dt" sz="half" idx="10"/>
          </p:nvPr>
        </p:nvSpPr>
        <p:spPr/>
        <p:txBody>
          <a:bodyPr/>
          <a:lstStyle/>
          <a:p>
            <a:fld id="{2631EA8E-800E-44D1-B7EB-358DC41A4B0B}" type="datetimeFigureOut">
              <a:rPr lang="en-ZW" smtClean="0"/>
              <a:t>19/7/2022</a:t>
            </a:fld>
            <a:endParaRPr lang="en-ZW"/>
          </a:p>
        </p:txBody>
      </p:sp>
      <p:sp>
        <p:nvSpPr>
          <p:cNvPr id="6" name="Footer Placeholder 5">
            <a:extLst>
              <a:ext uri="{FF2B5EF4-FFF2-40B4-BE49-F238E27FC236}">
                <a16:creationId xmlns:a16="http://schemas.microsoft.com/office/drawing/2014/main" id="{004638CB-164A-4028-9C7A-35BE825A2F23}"/>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A0B89E01-B708-454F-8986-54C04B46D8C6}"/>
              </a:ext>
            </a:extLst>
          </p:cNvPr>
          <p:cNvSpPr>
            <a:spLocks noGrp="1"/>
          </p:cNvSpPr>
          <p:nvPr>
            <p:ph type="sldNum" sz="quarter" idx="12"/>
          </p:nvPr>
        </p:nvSpPr>
        <p:spPr/>
        <p:txBody>
          <a:bodyPr/>
          <a:lstStyle/>
          <a:p>
            <a:fld id="{75201AFF-0D98-42EC-84A6-5994E877FE96}" type="slidenum">
              <a:rPr lang="en-ZW" smtClean="0"/>
              <a:t>‹#›</a:t>
            </a:fld>
            <a:endParaRPr lang="en-ZW"/>
          </a:p>
        </p:txBody>
      </p:sp>
    </p:spTree>
    <p:extLst>
      <p:ext uri="{BB962C8B-B14F-4D97-AF65-F5344CB8AC3E}">
        <p14:creationId xmlns:p14="http://schemas.microsoft.com/office/powerpoint/2010/main" val="428641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60712-6A40-40A7-B9EC-7B861CF67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Picture Placeholder 2">
            <a:extLst>
              <a:ext uri="{FF2B5EF4-FFF2-40B4-BE49-F238E27FC236}">
                <a16:creationId xmlns:a16="http://schemas.microsoft.com/office/drawing/2014/main" id="{E3552466-A911-4DDB-AFF6-D23ECF56A3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a:extLst>
              <a:ext uri="{FF2B5EF4-FFF2-40B4-BE49-F238E27FC236}">
                <a16:creationId xmlns:a16="http://schemas.microsoft.com/office/drawing/2014/main" id="{418C6240-BA1F-4AD4-A864-835073D2B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C845DB-C18C-49B7-BCCB-0E2DFC5F2771}"/>
              </a:ext>
            </a:extLst>
          </p:cNvPr>
          <p:cNvSpPr>
            <a:spLocks noGrp="1"/>
          </p:cNvSpPr>
          <p:nvPr>
            <p:ph type="dt" sz="half" idx="10"/>
          </p:nvPr>
        </p:nvSpPr>
        <p:spPr/>
        <p:txBody>
          <a:bodyPr/>
          <a:lstStyle/>
          <a:p>
            <a:fld id="{2631EA8E-800E-44D1-B7EB-358DC41A4B0B}" type="datetimeFigureOut">
              <a:rPr lang="en-ZW" smtClean="0"/>
              <a:t>19/7/2022</a:t>
            </a:fld>
            <a:endParaRPr lang="en-ZW"/>
          </a:p>
        </p:txBody>
      </p:sp>
      <p:sp>
        <p:nvSpPr>
          <p:cNvPr id="6" name="Footer Placeholder 5">
            <a:extLst>
              <a:ext uri="{FF2B5EF4-FFF2-40B4-BE49-F238E27FC236}">
                <a16:creationId xmlns:a16="http://schemas.microsoft.com/office/drawing/2014/main" id="{A09FD56F-CC87-4572-A56B-0AAA2337C2F2}"/>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C9F39765-BE41-4945-BF4B-D892127E5034}"/>
              </a:ext>
            </a:extLst>
          </p:cNvPr>
          <p:cNvSpPr>
            <a:spLocks noGrp="1"/>
          </p:cNvSpPr>
          <p:nvPr>
            <p:ph type="sldNum" sz="quarter" idx="12"/>
          </p:nvPr>
        </p:nvSpPr>
        <p:spPr/>
        <p:txBody>
          <a:bodyPr/>
          <a:lstStyle/>
          <a:p>
            <a:fld id="{75201AFF-0D98-42EC-84A6-5994E877FE96}" type="slidenum">
              <a:rPr lang="en-ZW" smtClean="0"/>
              <a:t>‹#›</a:t>
            </a:fld>
            <a:endParaRPr lang="en-ZW"/>
          </a:p>
        </p:txBody>
      </p:sp>
    </p:spTree>
    <p:extLst>
      <p:ext uri="{BB962C8B-B14F-4D97-AF65-F5344CB8AC3E}">
        <p14:creationId xmlns:p14="http://schemas.microsoft.com/office/powerpoint/2010/main" val="3928044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029B8A-20E3-4E63-983E-F80352F5B8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a:extLst>
              <a:ext uri="{FF2B5EF4-FFF2-40B4-BE49-F238E27FC236}">
                <a16:creationId xmlns:a16="http://schemas.microsoft.com/office/drawing/2014/main" id="{F3784D22-E0DD-4232-99AA-8165BA1627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861E07AF-4768-4FF1-BDCD-C71A380A63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1EA8E-800E-44D1-B7EB-358DC41A4B0B}" type="datetimeFigureOut">
              <a:rPr lang="en-ZW" smtClean="0"/>
              <a:t>19/7/2022</a:t>
            </a:fld>
            <a:endParaRPr lang="en-ZW"/>
          </a:p>
        </p:txBody>
      </p:sp>
      <p:sp>
        <p:nvSpPr>
          <p:cNvPr id="5" name="Footer Placeholder 4">
            <a:extLst>
              <a:ext uri="{FF2B5EF4-FFF2-40B4-BE49-F238E27FC236}">
                <a16:creationId xmlns:a16="http://schemas.microsoft.com/office/drawing/2014/main" id="{2529F65A-187A-4B6D-B989-735AE113B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a:extLst>
              <a:ext uri="{FF2B5EF4-FFF2-40B4-BE49-F238E27FC236}">
                <a16:creationId xmlns:a16="http://schemas.microsoft.com/office/drawing/2014/main" id="{EC88F17C-7273-4C66-8521-B61ABD7D37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01AFF-0D98-42EC-84A6-5994E877FE96}" type="slidenum">
              <a:rPr lang="en-ZW" smtClean="0"/>
              <a:t>‹#›</a:t>
            </a:fld>
            <a:endParaRPr lang="en-ZW"/>
          </a:p>
        </p:txBody>
      </p:sp>
    </p:spTree>
    <p:extLst>
      <p:ext uri="{BB962C8B-B14F-4D97-AF65-F5344CB8AC3E}">
        <p14:creationId xmlns:p14="http://schemas.microsoft.com/office/powerpoint/2010/main" val="2617108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D2ECE9-E196-4E41-8AAB-E7EBB6F53F9C}"/>
              </a:ext>
            </a:extLst>
          </p:cNvPr>
          <p:cNvSpPr>
            <a:spLocks noGrp="1"/>
          </p:cNvSpPr>
          <p:nvPr>
            <p:ph type="ctrTitle"/>
          </p:nvPr>
        </p:nvSpPr>
        <p:spPr>
          <a:xfrm>
            <a:off x="8115300" y="1562669"/>
            <a:ext cx="3389515" cy="2380681"/>
          </a:xfrm>
        </p:spPr>
        <p:txBody>
          <a:bodyPr anchor="b">
            <a:normAutofit/>
          </a:bodyPr>
          <a:lstStyle/>
          <a:p>
            <a:r>
              <a:rPr lang="en-GB" sz="3600">
                <a:solidFill>
                  <a:schemeClr val="tx1">
                    <a:lumMod val="85000"/>
                    <a:lumOff val="15000"/>
                  </a:schemeClr>
                </a:solidFill>
              </a:rPr>
              <a:t>SARRSB</a:t>
            </a:r>
            <a:endParaRPr lang="en-ZW" sz="3600">
              <a:solidFill>
                <a:schemeClr val="tx1">
                  <a:lumMod val="85000"/>
                  <a:lumOff val="15000"/>
                </a:schemeClr>
              </a:solidFill>
            </a:endParaRPr>
          </a:p>
        </p:txBody>
      </p:sp>
      <p:sp>
        <p:nvSpPr>
          <p:cNvPr id="3" name="Subtitle 2">
            <a:extLst>
              <a:ext uri="{FF2B5EF4-FFF2-40B4-BE49-F238E27FC236}">
                <a16:creationId xmlns:a16="http://schemas.microsoft.com/office/drawing/2014/main" id="{3E5E5EE8-0180-437D-8D1B-1A393A37D6AC}"/>
              </a:ext>
            </a:extLst>
          </p:cNvPr>
          <p:cNvSpPr>
            <a:spLocks noGrp="1"/>
          </p:cNvSpPr>
          <p:nvPr>
            <p:ph type="subTitle" idx="1"/>
          </p:nvPr>
        </p:nvSpPr>
        <p:spPr>
          <a:xfrm>
            <a:off x="8362951" y="4216344"/>
            <a:ext cx="2895600" cy="1289676"/>
          </a:xfrm>
        </p:spPr>
        <p:txBody>
          <a:bodyPr anchor="t">
            <a:normAutofit/>
          </a:bodyPr>
          <a:lstStyle/>
          <a:p>
            <a:r>
              <a:rPr lang="en-GB" sz="1600">
                <a:solidFill>
                  <a:schemeClr val="tx1">
                    <a:lumMod val="85000"/>
                    <a:lumOff val="15000"/>
                  </a:schemeClr>
                </a:solidFill>
              </a:rPr>
              <a:t>National Round Table Update on IFAD Project</a:t>
            </a:r>
            <a:endParaRPr lang="en-ZW" sz="1600">
              <a:solidFill>
                <a:schemeClr val="tx1">
                  <a:lumMod val="85000"/>
                  <a:lumOff val="15000"/>
                </a:schemeClr>
              </a:solidFill>
            </a:endParaRPr>
          </a:p>
        </p:txBody>
      </p:sp>
      <p:pic>
        <p:nvPicPr>
          <p:cNvPr id="6" name="Picture 5" descr="Logo&#10;&#10;Description automatically generated">
            <a:extLst>
              <a:ext uri="{FF2B5EF4-FFF2-40B4-BE49-F238E27FC236}">
                <a16:creationId xmlns:a16="http://schemas.microsoft.com/office/drawing/2014/main" id="{9A9552A2-6E46-6902-0ADB-5ED804F9AA74}"/>
              </a:ext>
            </a:extLst>
          </p:cNvPr>
          <p:cNvPicPr>
            <a:picLocks noChangeAspect="1"/>
          </p:cNvPicPr>
          <p:nvPr/>
        </p:nvPicPr>
        <p:blipFill rotWithShape="1">
          <a:blip r:embed="rId2">
            <a:extLst>
              <a:ext uri="{28A0092B-C50C-407E-A947-70E740481C1C}">
                <a14:useLocalDpi xmlns:a14="http://schemas.microsoft.com/office/drawing/2010/main" val="0"/>
              </a:ext>
            </a:extLst>
          </a:blip>
          <a:srcRect t="6097" b="4438"/>
          <a:stretch/>
        </p:blipFill>
        <p:spPr>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Tree>
    <p:extLst>
      <p:ext uri="{BB962C8B-B14F-4D97-AF65-F5344CB8AC3E}">
        <p14:creationId xmlns:p14="http://schemas.microsoft.com/office/powerpoint/2010/main" val="213100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987CD3-1868-4BD0-8AE7-4925ADD165DE}"/>
              </a:ext>
            </a:extLst>
          </p:cNvPr>
          <p:cNvSpPr>
            <a:spLocks noGrp="1"/>
          </p:cNvSpPr>
          <p:nvPr>
            <p:ph type="title"/>
          </p:nvPr>
        </p:nvSpPr>
        <p:spPr>
          <a:xfrm>
            <a:off x="640080" y="325369"/>
            <a:ext cx="4368602" cy="1956841"/>
          </a:xfrm>
        </p:spPr>
        <p:txBody>
          <a:bodyPr anchor="b">
            <a:normAutofit/>
          </a:bodyPr>
          <a:lstStyle/>
          <a:p>
            <a:r>
              <a:rPr lang="en-GB" sz="4200" dirty="0"/>
              <a:t>IFAD </a:t>
            </a:r>
            <a:r>
              <a:rPr lang="en-GB" sz="4200" dirty="0" err="1"/>
              <a:t>K’Lusa</a:t>
            </a:r>
            <a:r>
              <a:rPr lang="en-GB" sz="4200" dirty="0"/>
              <a:t> Project</a:t>
            </a:r>
            <a:endParaRPr lang="en-ZW" sz="4200" dirty="0"/>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92181D71-9033-4283-A372-B671934DC905}"/>
              </a:ext>
            </a:extLst>
          </p:cNvPr>
          <p:cNvSpPr>
            <a:spLocks noGrp="1"/>
          </p:cNvSpPr>
          <p:nvPr>
            <p:ph idx="1"/>
          </p:nvPr>
        </p:nvSpPr>
        <p:spPr>
          <a:xfrm>
            <a:off x="640080" y="2872899"/>
            <a:ext cx="4243589" cy="3320668"/>
          </a:xfrm>
        </p:spPr>
        <p:txBody>
          <a:bodyPr>
            <a:normAutofit fontScale="70000" lnSpcReduction="20000"/>
          </a:bodyPr>
          <a:lstStyle/>
          <a:p>
            <a:r>
              <a:rPr lang="en-GB" sz="2400" dirty="0"/>
              <a:t>The Inclusive red meat value chains for women and youth farmers in Eastern and Southern Africa project (</a:t>
            </a:r>
            <a:r>
              <a:rPr lang="en-GB" sz="2400" dirty="0" err="1"/>
              <a:t>K’lusa</a:t>
            </a:r>
            <a:r>
              <a:rPr lang="en-GB" sz="2400" dirty="0"/>
              <a:t>), is a 3 year project being implemented in two countries Zimbabwe and Malawi. </a:t>
            </a:r>
          </a:p>
          <a:p>
            <a:r>
              <a:rPr lang="en-GB" sz="2400" dirty="0"/>
              <a:t>This project has been funded by the International Fund for Agricultural Development (IFAD). </a:t>
            </a:r>
          </a:p>
          <a:p>
            <a:r>
              <a:rPr lang="en-GB" sz="2400" dirty="0"/>
              <a:t>The project is being implemented by a consortium of 3 partners, led by the International Livestock Research Institute (ILRI), and composed of Solidaridad Southern Africa and the Global Roundtable for Sustainable Beef (GRSB). </a:t>
            </a:r>
          </a:p>
          <a:p>
            <a:endParaRPr lang="en-US" sz="2200" dirty="0"/>
          </a:p>
        </p:txBody>
      </p:sp>
      <p:pic>
        <p:nvPicPr>
          <p:cNvPr id="4" name="Content Placeholder 3" descr="A herd of cows in a field&#10;&#10;Description automatically generated with low confidence">
            <a:extLst>
              <a:ext uri="{FF2B5EF4-FFF2-40B4-BE49-F238E27FC236}">
                <a16:creationId xmlns:a16="http://schemas.microsoft.com/office/drawing/2014/main" id="{F5E47071-9F40-4E8C-880E-AFB16C2F0787}"/>
              </a:ext>
            </a:extLst>
          </p:cNvPr>
          <p:cNvPicPr>
            <a:picLocks noChangeAspect="1"/>
          </p:cNvPicPr>
          <p:nvPr/>
        </p:nvPicPr>
        <p:blipFill rotWithShape="1">
          <a:blip r:embed="rId2"/>
          <a:srcRect l="5496" r="1927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1815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tanding outside&#10;&#10;Description automatically generated with low confidence">
            <a:extLst>
              <a:ext uri="{FF2B5EF4-FFF2-40B4-BE49-F238E27FC236}">
                <a16:creationId xmlns:a16="http://schemas.microsoft.com/office/drawing/2014/main" id="{CE8DD3F1-624F-AF6F-1E21-762B4443641E}"/>
              </a:ext>
            </a:extLst>
          </p:cNvPr>
          <p:cNvPicPr>
            <a:picLocks noChangeAspect="1"/>
          </p:cNvPicPr>
          <p:nvPr/>
        </p:nvPicPr>
        <p:blipFill rotWithShape="1">
          <a:blip r:embed="rId2">
            <a:extLst>
              <a:ext uri="{28A0092B-C50C-407E-A947-70E740481C1C}">
                <a14:useLocalDpi xmlns:a14="http://schemas.microsoft.com/office/drawing/2010/main" val="0"/>
              </a:ext>
            </a:extLst>
          </a:blip>
          <a:srcRect b="5436"/>
          <a:stretch/>
        </p:blipFill>
        <p:spPr bwMode="auto">
          <a:xfrm>
            <a:off x="1" y="10"/>
            <a:ext cx="9669642" cy="6857990"/>
          </a:xfrm>
          <a:prstGeom prst="rect">
            <a:avLst/>
          </a:prstGeom>
          <a:noFill/>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7531610" y="2434201"/>
            <a:ext cx="3822189" cy="3742762"/>
          </a:xfrm>
        </p:spPr>
        <p:txBody>
          <a:bodyPr>
            <a:normAutofit/>
          </a:bodyPr>
          <a:lstStyle/>
          <a:p>
            <a:r>
              <a:rPr lang="en-GB" sz="1400"/>
              <a:t>The project's overall objective is to develop sustainable, inclusive and transformative red meat value chains in the most vulnerable smallholder farming communities of Eastern and Southern Africa. </a:t>
            </a:r>
          </a:p>
          <a:p>
            <a:r>
              <a:rPr lang="en-GB" sz="1400"/>
              <a:t>The project will facilitate an increased meaningful participation in the livestock sector by women and youth to enhance their livelihoods through positive economic impacts and increased nutrition security in rural communities.</a:t>
            </a:r>
          </a:p>
          <a:p>
            <a:r>
              <a:rPr lang="en-GB" sz="1400"/>
              <a:t>The project is working with the Southern Africa Regional Roundtable for Sustainable to implement in Zimbabwe and Malawi.</a:t>
            </a:r>
          </a:p>
          <a:p>
            <a:endParaRPr lang="en-GB" sz="1400"/>
          </a:p>
        </p:txBody>
      </p:sp>
    </p:spTree>
    <p:extLst>
      <p:ext uri="{BB962C8B-B14F-4D97-AF65-F5344CB8AC3E}">
        <p14:creationId xmlns:p14="http://schemas.microsoft.com/office/powerpoint/2010/main" val="410910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074" y="397042"/>
            <a:ext cx="10944726" cy="5779921"/>
          </a:xfrm>
        </p:spPr>
        <p:txBody>
          <a:bodyPr/>
          <a:lstStyle/>
          <a:p>
            <a:r>
              <a:rPr lang="en-GB" dirty="0"/>
              <a:t>The following </a:t>
            </a:r>
            <a:r>
              <a:rPr lang="en-GB"/>
              <a:t>are the key </a:t>
            </a:r>
            <a:r>
              <a:rPr lang="en-GB" dirty="0"/>
              <a:t>focus areas that the Roundtable could focus on alongside the project activities. This is both in Malawi and Zimbabwe in the project sites; </a:t>
            </a:r>
          </a:p>
          <a:p>
            <a:pPr marL="457200" lvl="1" indent="0">
              <a:buNone/>
            </a:pPr>
            <a:r>
              <a:rPr lang="en-GB" dirty="0"/>
              <a:t>• Consumer Awareness- meat grading</a:t>
            </a:r>
          </a:p>
          <a:p>
            <a:pPr marL="457200" lvl="1" indent="0">
              <a:buNone/>
            </a:pPr>
            <a:r>
              <a:rPr lang="en-GB" dirty="0"/>
              <a:t>• Producer awareness –Animal production </a:t>
            </a:r>
          </a:p>
          <a:p>
            <a:pPr marL="457200" lvl="1" indent="0">
              <a:buNone/>
            </a:pPr>
            <a:r>
              <a:rPr lang="en-GB" dirty="0"/>
              <a:t>• Animal welfare education</a:t>
            </a:r>
          </a:p>
          <a:p>
            <a:pPr marL="457200" lvl="1" indent="0">
              <a:buNone/>
            </a:pPr>
            <a:r>
              <a:rPr lang="en-GB" dirty="0"/>
              <a:t>• Develop Marketing strategies for Small Holder Farmers</a:t>
            </a:r>
          </a:p>
        </p:txBody>
      </p:sp>
    </p:spTree>
    <p:extLst>
      <p:ext uri="{BB962C8B-B14F-4D97-AF65-F5344CB8AC3E}">
        <p14:creationId xmlns:p14="http://schemas.microsoft.com/office/powerpoint/2010/main" val="293624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mpty desk and whiteboard">
            <a:extLst>
              <a:ext uri="{FF2B5EF4-FFF2-40B4-BE49-F238E27FC236}">
                <a16:creationId xmlns:a16="http://schemas.microsoft.com/office/drawing/2014/main" id="{8DDDCB94-2AF2-2C87-8C9C-CE77B24B1A6D}"/>
              </a:ext>
            </a:extLst>
          </p:cNvPr>
          <p:cNvPicPr>
            <a:picLocks noChangeAspect="1"/>
          </p:cNvPicPr>
          <p:nvPr/>
        </p:nvPicPr>
        <p:blipFill rotWithShape="1">
          <a:blip r:embed="rId2"/>
          <a:srcRect t="31818" r="9091"/>
          <a:stretch/>
        </p:blipFill>
        <p:spPr>
          <a:xfrm>
            <a:off x="20" y="10"/>
            <a:ext cx="12191980" cy="6857990"/>
          </a:xfrm>
          <a:prstGeom prst="rect">
            <a:avLst/>
          </a:prstGeom>
        </p:spPr>
      </p:pic>
      <p:sp>
        <p:nvSpPr>
          <p:cNvPr id="16" name="Freeform: Shape 15">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3AF6CA-3E3A-2611-B20D-8EA7558B9458}"/>
              </a:ext>
            </a:extLst>
          </p:cNvPr>
          <p:cNvSpPr>
            <a:spLocks noGrp="1"/>
          </p:cNvSpPr>
          <p:nvPr>
            <p:ph type="title"/>
          </p:nvPr>
        </p:nvSpPr>
        <p:spPr>
          <a:xfrm>
            <a:off x="750242" y="632990"/>
            <a:ext cx="4062643" cy="1043409"/>
          </a:xfrm>
        </p:spPr>
        <p:txBody>
          <a:bodyPr>
            <a:normAutofit/>
          </a:bodyPr>
          <a:lstStyle/>
          <a:p>
            <a:r>
              <a:rPr lang="en-GB" sz="3600" dirty="0"/>
              <a:t>Other Items</a:t>
            </a:r>
          </a:p>
        </p:txBody>
      </p:sp>
      <p:sp>
        <p:nvSpPr>
          <p:cNvPr id="3" name="Content Placeholder 2">
            <a:extLst>
              <a:ext uri="{FF2B5EF4-FFF2-40B4-BE49-F238E27FC236}">
                <a16:creationId xmlns:a16="http://schemas.microsoft.com/office/drawing/2014/main" id="{D7484DDB-FFCB-31CB-8C2D-5C5AFC3EE1E3}"/>
              </a:ext>
            </a:extLst>
          </p:cNvPr>
          <p:cNvSpPr>
            <a:spLocks noGrp="1"/>
          </p:cNvSpPr>
          <p:nvPr>
            <p:ph idx="1"/>
          </p:nvPr>
        </p:nvSpPr>
        <p:spPr>
          <a:xfrm>
            <a:off x="520242" y="1774372"/>
            <a:ext cx="4062642" cy="2754086"/>
          </a:xfrm>
        </p:spPr>
        <p:txBody>
          <a:bodyPr anchor="t">
            <a:normAutofit/>
          </a:bodyPr>
          <a:lstStyle/>
          <a:p>
            <a:r>
              <a:rPr lang="en-GB" sz="1800"/>
              <a:t>Board now meeting more frequently.</a:t>
            </a:r>
          </a:p>
          <a:p>
            <a:r>
              <a:rPr lang="en-GB" sz="1800"/>
              <a:t>Looking at Country Boards.</a:t>
            </a:r>
          </a:p>
          <a:p>
            <a:r>
              <a:rPr lang="en-GB" sz="1800"/>
              <a:t>East Africa Still on the table.</a:t>
            </a:r>
          </a:p>
          <a:p>
            <a:r>
              <a:rPr lang="en-GB" sz="1800"/>
              <a:t>Funding options</a:t>
            </a:r>
          </a:p>
          <a:p>
            <a:endParaRPr lang="en-GB" sz="1800"/>
          </a:p>
        </p:txBody>
      </p:sp>
    </p:spTree>
    <p:extLst>
      <p:ext uri="{BB962C8B-B14F-4D97-AF65-F5344CB8AC3E}">
        <p14:creationId xmlns:p14="http://schemas.microsoft.com/office/powerpoint/2010/main" val="3350970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253</Words>
  <Application>Microsoft Office PowerPoint</Application>
  <PresentationFormat>Widescreen</PresentationFormat>
  <Paragraphs>19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SARRSB</vt:lpstr>
      <vt:lpstr>IFAD K’Lusa Project</vt:lpstr>
      <vt:lpstr>PowerPoint Presentation</vt:lpstr>
      <vt:lpstr>PowerPoint Presentation</vt:lpstr>
      <vt:lpstr>Other Items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Shangani Holistic</dc:title>
  <dc:creator>Max Makuvise</dc:creator>
  <cp:lastModifiedBy>Julie James</cp:lastModifiedBy>
  <cp:revision>3</cp:revision>
  <dcterms:created xsi:type="dcterms:W3CDTF">2022-01-24T07:25:14Z</dcterms:created>
  <dcterms:modified xsi:type="dcterms:W3CDTF">2022-07-19T14:40:53Z</dcterms:modified>
</cp:coreProperties>
</file>